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B_textOrg_DTM_Freq.R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100" y="2413338"/>
            <a:ext cx="828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next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everything in code!  Don’t just answer, demonstrate you know how to get the answer.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 in the repo with the provided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standard lexicon, but library(</a:t>
            </a:r>
            <a:r>
              <a:rPr lang="en-US" dirty="0" err="1"/>
              <a:t>Udpipe</a:t>
            </a:r>
            <a:r>
              <a:rPr lang="en-US" dirty="0"/>
              <a:t>) has a better implementation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50A7-D452-E24E-BB0B-F20750F0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5750</TotalTime>
  <Words>1553</Words>
  <Application>Microsoft Macintosh PowerPoint</Application>
  <PresentationFormat>On-screen Show (4:3)</PresentationFormat>
  <Paragraphs>420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303</cp:revision>
  <dcterms:created xsi:type="dcterms:W3CDTF">2018-05-23T17:24:59Z</dcterms:created>
  <dcterms:modified xsi:type="dcterms:W3CDTF">2021-10-11T00:39:15Z</dcterms:modified>
</cp:coreProperties>
</file>