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67" r:id="rId4"/>
    <p:sldId id="258" r:id="rId5"/>
    <p:sldId id="259" r:id="rId6"/>
    <p:sldId id="274" r:id="rId7"/>
    <p:sldId id="275" r:id="rId8"/>
    <p:sldId id="264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035E0-E02D-49AB-9A63-8C269F94FC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5585F4-04A1-4EC2-BB3B-4F30CB9536F6}">
      <dgm:prSet/>
      <dgm:spPr/>
      <dgm:t>
        <a:bodyPr/>
        <a:lstStyle/>
        <a:p>
          <a:pPr>
            <a:defRPr cap="all"/>
          </a:pPr>
          <a:r>
            <a:rPr lang="en-US"/>
            <a:t>Data Loading &amp; Cleaning</a:t>
          </a:r>
        </a:p>
      </dgm:t>
    </dgm:pt>
    <dgm:pt modelId="{232773EF-4A1C-4602-ACE4-21F043802546}" type="parTrans" cxnId="{6B05D6A0-77B7-4D25-BD3E-18ECBB86F7FB}">
      <dgm:prSet/>
      <dgm:spPr/>
      <dgm:t>
        <a:bodyPr/>
        <a:lstStyle/>
        <a:p>
          <a:endParaRPr lang="en-US"/>
        </a:p>
      </dgm:t>
    </dgm:pt>
    <dgm:pt modelId="{599B9E3D-CC53-4966-93DB-FE0C1469D157}" type="sibTrans" cxnId="{6B05D6A0-77B7-4D25-BD3E-18ECBB86F7FB}">
      <dgm:prSet/>
      <dgm:spPr/>
      <dgm:t>
        <a:bodyPr/>
        <a:lstStyle/>
        <a:p>
          <a:endParaRPr lang="en-US"/>
        </a:p>
      </dgm:t>
    </dgm:pt>
    <dgm:pt modelId="{BA326D55-963B-451C-AC04-57413BE96BED}">
      <dgm:prSet/>
      <dgm:spPr/>
      <dgm:t>
        <a:bodyPr/>
        <a:lstStyle/>
        <a:p>
          <a:pPr>
            <a:defRPr cap="all"/>
          </a:pPr>
          <a:r>
            <a:rPr lang="en-US"/>
            <a:t>Data Visualization</a:t>
          </a:r>
        </a:p>
      </dgm:t>
    </dgm:pt>
    <dgm:pt modelId="{999C6307-4ADE-4A79-9FD7-19DD86928AB2}" type="parTrans" cxnId="{287E1C24-10BA-43A2-B6AB-5EE31D49D6DB}">
      <dgm:prSet/>
      <dgm:spPr/>
      <dgm:t>
        <a:bodyPr/>
        <a:lstStyle/>
        <a:p>
          <a:endParaRPr lang="en-US"/>
        </a:p>
      </dgm:t>
    </dgm:pt>
    <dgm:pt modelId="{635C0312-F7EA-4433-BF6E-3737196B68F4}" type="sibTrans" cxnId="{287E1C24-10BA-43A2-B6AB-5EE31D49D6DB}">
      <dgm:prSet/>
      <dgm:spPr/>
      <dgm:t>
        <a:bodyPr/>
        <a:lstStyle/>
        <a:p>
          <a:endParaRPr lang="en-US"/>
        </a:p>
      </dgm:t>
    </dgm:pt>
    <dgm:pt modelId="{5FC14205-6075-445D-98DC-B00B23384463}">
      <dgm:prSet/>
      <dgm:spPr/>
      <dgm:t>
        <a:bodyPr/>
        <a:lstStyle/>
        <a:p>
          <a:pPr>
            <a:defRPr cap="all"/>
          </a:pPr>
          <a:r>
            <a:rPr lang="en-US"/>
            <a:t>Extraction of Insights</a:t>
          </a:r>
        </a:p>
      </dgm:t>
    </dgm:pt>
    <dgm:pt modelId="{D287C58E-2813-4704-9301-7CAF02117607}" type="parTrans" cxnId="{EF558105-2C22-401A-BFA3-818B0C42E652}">
      <dgm:prSet/>
      <dgm:spPr/>
      <dgm:t>
        <a:bodyPr/>
        <a:lstStyle/>
        <a:p>
          <a:endParaRPr lang="en-US"/>
        </a:p>
      </dgm:t>
    </dgm:pt>
    <dgm:pt modelId="{7F999599-20F6-478F-BB84-4D3C84094A4C}" type="sibTrans" cxnId="{EF558105-2C22-401A-BFA3-818B0C42E652}">
      <dgm:prSet/>
      <dgm:spPr/>
      <dgm:t>
        <a:bodyPr/>
        <a:lstStyle/>
        <a:p>
          <a:endParaRPr lang="en-US"/>
        </a:p>
      </dgm:t>
    </dgm:pt>
    <dgm:pt modelId="{B8F60E65-73AD-4136-B43E-F43A2BF8B30F}" type="pres">
      <dgm:prSet presAssocID="{616035E0-E02D-49AB-9A63-8C269F94FCD9}" presName="root" presStyleCnt="0">
        <dgm:presLayoutVars>
          <dgm:dir/>
          <dgm:resizeHandles val="exact"/>
        </dgm:presLayoutVars>
      </dgm:prSet>
      <dgm:spPr/>
    </dgm:pt>
    <dgm:pt modelId="{D8846842-4BFC-4C29-B68F-4C7A2D2B6442}" type="pres">
      <dgm:prSet presAssocID="{C45585F4-04A1-4EC2-BB3B-4F30CB9536F6}" presName="compNode" presStyleCnt="0"/>
      <dgm:spPr/>
    </dgm:pt>
    <dgm:pt modelId="{E381A41D-0F89-4E76-914E-5E07E294043A}" type="pres">
      <dgm:prSet presAssocID="{C45585F4-04A1-4EC2-BB3B-4F30CB9536F6}" presName="iconBgRect" presStyleLbl="bgShp" presStyleIdx="0" presStyleCnt="3"/>
      <dgm:spPr/>
    </dgm:pt>
    <dgm:pt modelId="{7F3B12B6-7237-43DE-B72B-EB51C4FBA148}" type="pres">
      <dgm:prSet presAssocID="{C45585F4-04A1-4EC2-BB3B-4F30CB9536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12A130E-F900-42D8-A802-20E3DF0FF0E0}" type="pres">
      <dgm:prSet presAssocID="{C45585F4-04A1-4EC2-BB3B-4F30CB9536F6}" presName="spaceRect" presStyleCnt="0"/>
      <dgm:spPr/>
    </dgm:pt>
    <dgm:pt modelId="{56CA933B-5BDF-4BAD-AB37-D011458E05FD}" type="pres">
      <dgm:prSet presAssocID="{C45585F4-04A1-4EC2-BB3B-4F30CB9536F6}" presName="textRect" presStyleLbl="revTx" presStyleIdx="0" presStyleCnt="3">
        <dgm:presLayoutVars>
          <dgm:chMax val="1"/>
          <dgm:chPref val="1"/>
        </dgm:presLayoutVars>
      </dgm:prSet>
      <dgm:spPr/>
    </dgm:pt>
    <dgm:pt modelId="{08BEF1DE-8BF6-4342-B66F-3B145AADA01F}" type="pres">
      <dgm:prSet presAssocID="{599B9E3D-CC53-4966-93DB-FE0C1469D157}" presName="sibTrans" presStyleCnt="0"/>
      <dgm:spPr/>
    </dgm:pt>
    <dgm:pt modelId="{EEC74C10-207E-4B55-A637-0A4AB866840E}" type="pres">
      <dgm:prSet presAssocID="{BA326D55-963B-451C-AC04-57413BE96BED}" presName="compNode" presStyleCnt="0"/>
      <dgm:spPr/>
    </dgm:pt>
    <dgm:pt modelId="{7C8E6534-9CDE-48B1-AE68-0A4262A02096}" type="pres">
      <dgm:prSet presAssocID="{BA326D55-963B-451C-AC04-57413BE96BED}" presName="iconBgRect" presStyleLbl="bgShp" presStyleIdx="1" presStyleCnt="3"/>
      <dgm:spPr/>
    </dgm:pt>
    <dgm:pt modelId="{696F20FA-7401-495C-8CCF-6168EFEC8C23}" type="pres">
      <dgm:prSet presAssocID="{BA326D55-963B-451C-AC04-57413BE96B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AC7AFC3-1E12-48C6-88C6-097CCD18759A}" type="pres">
      <dgm:prSet presAssocID="{BA326D55-963B-451C-AC04-57413BE96BED}" presName="spaceRect" presStyleCnt="0"/>
      <dgm:spPr/>
    </dgm:pt>
    <dgm:pt modelId="{AE9D287F-19BE-4882-98B4-CC27C2F0734D}" type="pres">
      <dgm:prSet presAssocID="{BA326D55-963B-451C-AC04-57413BE96BED}" presName="textRect" presStyleLbl="revTx" presStyleIdx="1" presStyleCnt="3">
        <dgm:presLayoutVars>
          <dgm:chMax val="1"/>
          <dgm:chPref val="1"/>
        </dgm:presLayoutVars>
      </dgm:prSet>
      <dgm:spPr/>
    </dgm:pt>
    <dgm:pt modelId="{7CEC45BE-2B8C-41C0-BDA2-868C4F7B52E3}" type="pres">
      <dgm:prSet presAssocID="{635C0312-F7EA-4433-BF6E-3737196B68F4}" presName="sibTrans" presStyleCnt="0"/>
      <dgm:spPr/>
    </dgm:pt>
    <dgm:pt modelId="{50284A7A-7EE1-4EB0-B858-F8D1BF110C75}" type="pres">
      <dgm:prSet presAssocID="{5FC14205-6075-445D-98DC-B00B23384463}" presName="compNode" presStyleCnt="0"/>
      <dgm:spPr/>
    </dgm:pt>
    <dgm:pt modelId="{F3724423-16C7-4077-BF34-3C45C3F001BF}" type="pres">
      <dgm:prSet presAssocID="{5FC14205-6075-445D-98DC-B00B23384463}" presName="iconBgRect" presStyleLbl="bgShp" presStyleIdx="2" presStyleCnt="3"/>
      <dgm:spPr/>
    </dgm:pt>
    <dgm:pt modelId="{2E690989-8D03-4F07-8657-1599B75FF74C}" type="pres">
      <dgm:prSet presAssocID="{5FC14205-6075-445D-98DC-B00B233844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1A98C6-416C-4B3E-BD01-2CB63C5B8389}" type="pres">
      <dgm:prSet presAssocID="{5FC14205-6075-445D-98DC-B00B23384463}" presName="spaceRect" presStyleCnt="0"/>
      <dgm:spPr/>
    </dgm:pt>
    <dgm:pt modelId="{CEB18279-5065-4715-93B7-494DF5AF320A}" type="pres">
      <dgm:prSet presAssocID="{5FC14205-6075-445D-98DC-B00B233844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558105-2C22-401A-BFA3-818B0C42E652}" srcId="{616035E0-E02D-49AB-9A63-8C269F94FCD9}" destId="{5FC14205-6075-445D-98DC-B00B23384463}" srcOrd="2" destOrd="0" parTransId="{D287C58E-2813-4704-9301-7CAF02117607}" sibTransId="{7F999599-20F6-478F-BB84-4D3C84094A4C}"/>
    <dgm:cxn modelId="{287E1C24-10BA-43A2-B6AB-5EE31D49D6DB}" srcId="{616035E0-E02D-49AB-9A63-8C269F94FCD9}" destId="{BA326D55-963B-451C-AC04-57413BE96BED}" srcOrd="1" destOrd="0" parTransId="{999C6307-4ADE-4A79-9FD7-19DD86928AB2}" sibTransId="{635C0312-F7EA-4433-BF6E-3737196B68F4}"/>
    <dgm:cxn modelId="{538ADC2D-E5B5-4CFB-85EE-DE655717BA17}" type="presOf" srcId="{5FC14205-6075-445D-98DC-B00B23384463}" destId="{CEB18279-5065-4715-93B7-494DF5AF320A}" srcOrd="0" destOrd="0" presId="urn:microsoft.com/office/officeart/2018/5/layout/IconCircleLabelList"/>
    <dgm:cxn modelId="{A1AF3039-F024-4A15-832A-38C931176348}" type="presOf" srcId="{C45585F4-04A1-4EC2-BB3B-4F30CB9536F6}" destId="{56CA933B-5BDF-4BAD-AB37-D011458E05FD}" srcOrd="0" destOrd="0" presId="urn:microsoft.com/office/officeart/2018/5/layout/IconCircleLabelList"/>
    <dgm:cxn modelId="{6B05D6A0-77B7-4D25-BD3E-18ECBB86F7FB}" srcId="{616035E0-E02D-49AB-9A63-8C269F94FCD9}" destId="{C45585F4-04A1-4EC2-BB3B-4F30CB9536F6}" srcOrd="0" destOrd="0" parTransId="{232773EF-4A1C-4602-ACE4-21F043802546}" sibTransId="{599B9E3D-CC53-4966-93DB-FE0C1469D157}"/>
    <dgm:cxn modelId="{8C06DAB0-BCB0-4644-93EA-F039A44CA9E2}" type="presOf" srcId="{BA326D55-963B-451C-AC04-57413BE96BED}" destId="{AE9D287F-19BE-4882-98B4-CC27C2F0734D}" srcOrd="0" destOrd="0" presId="urn:microsoft.com/office/officeart/2018/5/layout/IconCircleLabelList"/>
    <dgm:cxn modelId="{458779D2-1F2C-4148-A987-969AB65B2760}" type="presOf" srcId="{616035E0-E02D-49AB-9A63-8C269F94FCD9}" destId="{B8F60E65-73AD-4136-B43E-F43A2BF8B30F}" srcOrd="0" destOrd="0" presId="urn:microsoft.com/office/officeart/2018/5/layout/IconCircleLabelList"/>
    <dgm:cxn modelId="{834FE0FC-8EAA-46B4-88B7-E7ECE376AC32}" type="presParOf" srcId="{B8F60E65-73AD-4136-B43E-F43A2BF8B30F}" destId="{D8846842-4BFC-4C29-B68F-4C7A2D2B6442}" srcOrd="0" destOrd="0" presId="urn:microsoft.com/office/officeart/2018/5/layout/IconCircleLabelList"/>
    <dgm:cxn modelId="{646A12E6-115E-44F2-94F5-C58659EA520B}" type="presParOf" srcId="{D8846842-4BFC-4C29-B68F-4C7A2D2B6442}" destId="{E381A41D-0F89-4E76-914E-5E07E294043A}" srcOrd="0" destOrd="0" presId="urn:microsoft.com/office/officeart/2018/5/layout/IconCircleLabelList"/>
    <dgm:cxn modelId="{FAA68CF4-9753-476F-A4EB-BB7D1F7AF9ED}" type="presParOf" srcId="{D8846842-4BFC-4C29-B68F-4C7A2D2B6442}" destId="{7F3B12B6-7237-43DE-B72B-EB51C4FBA148}" srcOrd="1" destOrd="0" presId="urn:microsoft.com/office/officeart/2018/5/layout/IconCircleLabelList"/>
    <dgm:cxn modelId="{34783C2D-2F76-4DAA-A447-B288DCCA6664}" type="presParOf" srcId="{D8846842-4BFC-4C29-B68F-4C7A2D2B6442}" destId="{E12A130E-F900-42D8-A802-20E3DF0FF0E0}" srcOrd="2" destOrd="0" presId="urn:microsoft.com/office/officeart/2018/5/layout/IconCircleLabelList"/>
    <dgm:cxn modelId="{4F828CBD-D8E5-49A9-A363-0002DFC71C42}" type="presParOf" srcId="{D8846842-4BFC-4C29-B68F-4C7A2D2B6442}" destId="{56CA933B-5BDF-4BAD-AB37-D011458E05FD}" srcOrd="3" destOrd="0" presId="urn:microsoft.com/office/officeart/2018/5/layout/IconCircleLabelList"/>
    <dgm:cxn modelId="{05A8F9B1-9C2D-4CE9-9630-CFA084AD3C5F}" type="presParOf" srcId="{B8F60E65-73AD-4136-B43E-F43A2BF8B30F}" destId="{08BEF1DE-8BF6-4342-B66F-3B145AADA01F}" srcOrd="1" destOrd="0" presId="urn:microsoft.com/office/officeart/2018/5/layout/IconCircleLabelList"/>
    <dgm:cxn modelId="{17E0C272-FEA0-4C0C-A44E-9697039EB12A}" type="presParOf" srcId="{B8F60E65-73AD-4136-B43E-F43A2BF8B30F}" destId="{EEC74C10-207E-4B55-A637-0A4AB866840E}" srcOrd="2" destOrd="0" presId="urn:microsoft.com/office/officeart/2018/5/layout/IconCircleLabelList"/>
    <dgm:cxn modelId="{E6676CE4-749E-4AD1-983A-7523DB278D17}" type="presParOf" srcId="{EEC74C10-207E-4B55-A637-0A4AB866840E}" destId="{7C8E6534-9CDE-48B1-AE68-0A4262A02096}" srcOrd="0" destOrd="0" presId="urn:microsoft.com/office/officeart/2018/5/layout/IconCircleLabelList"/>
    <dgm:cxn modelId="{24FE227B-B7E3-40A4-91A3-5A76E405886B}" type="presParOf" srcId="{EEC74C10-207E-4B55-A637-0A4AB866840E}" destId="{696F20FA-7401-495C-8CCF-6168EFEC8C23}" srcOrd="1" destOrd="0" presId="urn:microsoft.com/office/officeart/2018/5/layout/IconCircleLabelList"/>
    <dgm:cxn modelId="{A3E8AE9A-4A25-4F22-9D3A-D5D2954F928B}" type="presParOf" srcId="{EEC74C10-207E-4B55-A637-0A4AB866840E}" destId="{5AC7AFC3-1E12-48C6-88C6-097CCD18759A}" srcOrd="2" destOrd="0" presId="urn:microsoft.com/office/officeart/2018/5/layout/IconCircleLabelList"/>
    <dgm:cxn modelId="{56DBFBAB-6BF4-41D9-A19E-A6D2DD110544}" type="presParOf" srcId="{EEC74C10-207E-4B55-A637-0A4AB866840E}" destId="{AE9D287F-19BE-4882-98B4-CC27C2F0734D}" srcOrd="3" destOrd="0" presId="urn:microsoft.com/office/officeart/2018/5/layout/IconCircleLabelList"/>
    <dgm:cxn modelId="{5EDB3754-F4F2-49ED-9AD8-682BCD262023}" type="presParOf" srcId="{B8F60E65-73AD-4136-B43E-F43A2BF8B30F}" destId="{7CEC45BE-2B8C-41C0-BDA2-868C4F7B52E3}" srcOrd="3" destOrd="0" presId="urn:microsoft.com/office/officeart/2018/5/layout/IconCircleLabelList"/>
    <dgm:cxn modelId="{8C160998-B155-44B9-89A8-F08E50292FDF}" type="presParOf" srcId="{B8F60E65-73AD-4136-B43E-F43A2BF8B30F}" destId="{50284A7A-7EE1-4EB0-B858-F8D1BF110C75}" srcOrd="4" destOrd="0" presId="urn:microsoft.com/office/officeart/2018/5/layout/IconCircleLabelList"/>
    <dgm:cxn modelId="{6FCF9A30-321E-497B-9D0D-EF966BC039C6}" type="presParOf" srcId="{50284A7A-7EE1-4EB0-B858-F8D1BF110C75}" destId="{F3724423-16C7-4077-BF34-3C45C3F001BF}" srcOrd="0" destOrd="0" presId="urn:microsoft.com/office/officeart/2018/5/layout/IconCircleLabelList"/>
    <dgm:cxn modelId="{3735DB52-EC97-4E06-9D54-1E366CC0EE4C}" type="presParOf" srcId="{50284A7A-7EE1-4EB0-B858-F8D1BF110C75}" destId="{2E690989-8D03-4F07-8657-1599B75FF74C}" srcOrd="1" destOrd="0" presId="urn:microsoft.com/office/officeart/2018/5/layout/IconCircleLabelList"/>
    <dgm:cxn modelId="{8D30D3EA-E60A-4183-B58C-48501F6B2140}" type="presParOf" srcId="{50284A7A-7EE1-4EB0-B858-F8D1BF110C75}" destId="{D51A98C6-416C-4B3E-BD01-2CB63C5B8389}" srcOrd="2" destOrd="0" presId="urn:microsoft.com/office/officeart/2018/5/layout/IconCircleLabelList"/>
    <dgm:cxn modelId="{D610A85D-ADC2-4046-BAD7-0AA728188640}" type="presParOf" srcId="{50284A7A-7EE1-4EB0-B858-F8D1BF110C75}" destId="{CEB18279-5065-4715-93B7-494DF5AF32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9EF65-BF85-4EA3-AC5A-42ADE38DCC3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315F53-C293-4640-965C-51105BD5C63A}">
      <dgm:prSet/>
      <dgm:spPr/>
      <dgm:t>
        <a:bodyPr/>
        <a:lstStyle/>
        <a:p>
          <a:r>
            <a:rPr lang="en-US"/>
            <a:t>Standardized column names (lowercase, underscores)</a:t>
          </a:r>
        </a:p>
      </dgm:t>
    </dgm:pt>
    <dgm:pt modelId="{E9CB7D3A-D5DB-4F12-A67C-548EB24727D0}" type="parTrans" cxnId="{83A0875B-9755-4FEC-ADDE-5592300DF691}">
      <dgm:prSet/>
      <dgm:spPr/>
      <dgm:t>
        <a:bodyPr/>
        <a:lstStyle/>
        <a:p>
          <a:endParaRPr lang="en-US"/>
        </a:p>
      </dgm:t>
    </dgm:pt>
    <dgm:pt modelId="{1D91598B-6C96-4ED2-B82E-5E1E06B6A72A}" type="sibTrans" cxnId="{83A0875B-9755-4FEC-ADDE-5592300DF691}">
      <dgm:prSet/>
      <dgm:spPr/>
      <dgm:t>
        <a:bodyPr/>
        <a:lstStyle/>
        <a:p>
          <a:endParaRPr lang="en-US"/>
        </a:p>
      </dgm:t>
    </dgm:pt>
    <dgm:pt modelId="{3442131A-310F-466F-855E-277EA75769C4}">
      <dgm:prSet/>
      <dgm:spPr/>
      <dgm:t>
        <a:bodyPr/>
        <a:lstStyle/>
        <a:p>
          <a:r>
            <a:rPr lang="en-US"/>
            <a:t>Fixed encoding errors (e.g., gPOâ‚„eq → gPO4eq)</a:t>
          </a:r>
        </a:p>
      </dgm:t>
    </dgm:pt>
    <dgm:pt modelId="{99EAC3C8-5E8D-48A5-BD67-762601246CFC}" type="parTrans" cxnId="{2DBF5E56-A056-4861-BC5D-B963A8885975}">
      <dgm:prSet/>
      <dgm:spPr/>
      <dgm:t>
        <a:bodyPr/>
        <a:lstStyle/>
        <a:p>
          <a:endParaRPr lang="en-US"/>
        </a:p>
      </dgm:t>
    </dgm:pt>
    <dgm:pt modelId="{07855B1C-8B70-4183-B264-6FE81080BC20}" type="sibTrans" cxnId="{2DBF5E56-A056-4861-BC5D-B963A8885975}">
      <dgm:prSet/>
      <dgm:spPr/>
      <dgm:t>
        <a:bodyPr/>
        <a:lstStyle/>
        <a:p>
          <a:endParaRPr lang="en-US"/>
        </a:p>
      </dgm:t>
    </dgm:pt>
    <dgm:pt modelId="{6D86D8CB-4E5B-4B7C-A1CC-932C4C03FFBA}">
      <dgm:prSet/>
      <dgm:spPr/>
      <dgm:t>
        <a:bodyPr/>
        <a:lstStyle/>
        <a:p>
          <a:r>
            <a:rPr lang="en-US"/>
            <a:t>Corrected typo: 'Packging' → 'Packaging'</a:t>
          </a:r>
        </a:p>
      </dgm:t>
    </dgm:pt>
    <dgm:pt modelId="{0B337AC7-AB1C-4449-B3CF-1B05959A743E}" type="parTrans" cxnId="{CFEA213E-4F66-4851-A64D-10FA8BD323BA}">
      <dgm:prSet/>
      <dgm:spPr/>
      <dgm:t>
        <a:bodyPr/>
        <a:lstStyle/>
        <a:p>
          <a:endParaRPr lang="en-US"/>
        </a:p>
      </dgm:t>
    </dgm:pt>
    <dgm:pt modelId="{7262B3AB-0BA8-48A2-A120-6D2471D018E5}" type="sibTrans" cxnId="{CFEA213E-4F66-4851-A64D-10FA8BD323BA}">
      <dgm:prSet/>
      <dgm:spPr/>
      <dgm:t>
        <a:bodyPr/>
        <a:lstStyle/>
        <a:p>
          <a:endParaRPr lang="en-US"/>
        </a:p>
      </dgm:t>
    </dgm:pt>
    <dgm:pt modelId="{7467AA4E-04CF-475C-B9AC-4D23D07C967F}">
      <dgm:prSet/>
      <dgm:spPr/>
      <dgm:t>
        <a:bodyPr/>
        <a:lstStyle/>
        <a:p>
          <a:r>
            <a:rPr lang="en-US"/>
            <a:t>Created new column: Total_GHG_Emissions (sum of stage-level emissions)</a:t>
          </a:r>
        </a:p>
      </dgm:t>
    </dgm:pt>
    <dgm:pt modelId="{1784936D-D1C8-467E-AAA0-C7CD17DC1A63}" type="parTrans" cxnId="{1AB5FA5F-F7F6-43A1-9D89-3366A46A3387}">
      <dgm:prSet/>
      <dgm:spPr/>
      <dgm:t>
        <a:bodyPr/>
        <a:lstStyle/>
        <a:p>
          <a:endParaRPr lang="en-US"/>
        </a:p>
      </dgm:t>
    </dgm:pt>
    <dgm:pt modelId="{D8FB1697-1B66-48C3-B726-25A7190B2DD3}" type="sibTrans" cxnId="{1AB5FA5F-F7F6-43A1-9D89-3366A46A3387}">
      <dgm:prSet/>
      <dgm:spPr/>
      <dgm:t>
        <a:bodyPr/>
        <a:lstStyle/>
        <a:p>
          <a:endParaRPr lang="en-US"/>
        </a:p>
      </dgm:t>
    </dgm:pt>
    <dgm:pt modelId="{6A27EEFD-68C9-4C93-AE47-FEA200CEC6E6}">
      <dgm:prSet/>
      <dgm:spPr/>
      <dgm:t>
        <a:bodyPr/>
        <a:lstStyle/>
        <a:p>
          <a:r>
            <a:rPr lang="en-US"/>
            <a:t>Exported clean CSV for Power BI analysis</a:t>
          </a:r>
        </a:p>
      </dgm:t>
    </dgm:pt>
    <dgm:pt modelId="{E1E83412-35B7-4D80-8B58-7D9DFF261E62}" type="parTrans" cxnId="{01A73F3E-9799-4E09-B9E7-B16DA2E04E7E}">
      <dgm:prSet/>
      <dgm:spPr/>
      <dgm:t>
        <a:bodyPr/>
        <a:lstStyle/>
        <a:p>
          <a:endParaRPr lang="en-US"/>
        </a:p>
      </dgm:t>
    </dgm:pt>
    <dgm:pt modelId="{64750E91-2378-48A5-8DE0-C8DC43A27C1C}" type="sibTrans" cxnId="{01A73F3E-9799-4E09-B9E7-B16DA2E04E7E}">
      <dgm:prSet/>
      <dgm:spPr/>
      <dgm:t>
        <a:bodyPr/>
        <a:lstStyle/>
        <a:p>
          <a:endParaRPr lang="en-US"/>
        </a:p>
      </dgm:t>
    </dgm:pt>
    <dgm:pt modelId="{A7965299-75D5-4DB7-89ED-9BD13FFAE125}" type="pres">
      <dgm:prSet presAssocID="{00C9EF65-BF85-4EA3-AC5A-42ADE38DCC37}" presName="diagram" presStyleCnt="0">
        <dgm:presLayoutVars>
          <dgm:dir/>
          <dgm:resizeHandles val="exact"/>
        </dgm:presLayoutVars>
      </dgm:prSet>
      <dgm:spPr/>
    </dgm:pt>
    <dgm:pt modelId="{0156FA11-5F93-475A-98C2-C6DAE8A760AF}" type="pres">
      <dgm:prSet presAssocID="{A5315F53-C293-4640-965C-51105BD5C63A}" presName="node" presStyleLbl="node1" presStyleIdx="0" presStyleCnt="5">
        <dgm:presLayoutVars>
          <dgm:bulletEnabled val="1"/>
        </dgm:presLayoutVars>
      </dgm:prSet>
      <dgm:spPr/>
    </dgm:pt>
    <dgm:pt modelId="{53E72EA8-0074-4F89-A8B8-F2EA60E034E0}" type="pres">
      <dgm:prSet presAssocID="{1D91598B-6C96-4ED2-B82E-5E1E06B6A72A}" presName="sibTrans" presStyleCnt="0"/>
      <dgm:spPr/>
    </dgm:pt>
    <dgm:pt modelId="{2889EC63-4837-422A-BF41-C47F88D4388A}" type="pres">
      <dgm:prSet presAssocID="{3442131A-310F-466F-855E-277EA75769C4}" presName="node" presStyleLbl="node1" presStyleIdx="1" presStyleCnt="5">
        <dgm:presLayoutVars>
          <dgm:bulletEnabled val="1"/>
        </dgm:presLayoutVars>
      </dgm:prSet>
      <dgm:spPr/>
    </dgm:pt>
    <dgm:pt modelId="{974692AB-1A66-4271-8030-CCE385C10452}" type="pres">
      <dgm:prSet presAssocID="{07855B1C-8B70-4183-B264-6FE81080BC20}" presName="sibTrans" presStyleCnt="0"/>
      <dgm:spPr/>
    </dgm:pt>
    <dgm:pt modelId="{3C6CA0EB-DE5A-4FD4-9547-09BFC6242931}" type="pres">
      <dgm:prSet presAssocID="{6D86D8CB-4E5B-4B7C-A1CC-932C4C03FFBA}" presName="node" presStyleLbl="node1" presStyleIdx="2" presStyleCnt="5">
        <dgm:presLayoutVars>
          <dgm:bulletEnabled val="1"/>
        </dgm:presLayoutVars>
      </dgm:prSet>
      <dgm:spPr/>
    </dgm:pt>
    <dgm:pt modelId="{74BF226A-E6A1-410A-813B-2A74546234AA}" type="pres">
      <dgm:prSet presAssocID="{7262B3AB-0BA8-48A2-A120-6D2471D018E5}" presName="sibTrans" presStyleCnt="0"/>
      <dgm:spPr/>
    </dgm:pt>
    <dgm:pt modelId="{4D70811D-3F2E-43D9-9B0B-9447EAE7E220}" type="pres">
      <dgm:prSet presAssocID="{7467AA4E-04CF-475C-B9AC-4D23D07C967F}" presName="node" presStyleLbl="node1" presStyleIdx="3" presStyleCnt="5">
        <dgm:presLayoutVars>
          <dgm:bulletEnabled val="1"/>
        </dgm:presLayoutVars>
      </dgm:prSet>
      <dgm:spPr/>
    </dgm:pt>
    <dgm:pt modelId="{BB689B88-C8D1-4C87-9547-9165AC81832F}" type="pres">
      <dgm:prSet presAssocID="{D8FB1697-1B66-48C3-B726-25A7190B2DD3}" presName="sibTrans" presStyleCnt="0"/>
      <dgm:spPr/>
    </dgm:pt>
    <dgm:pt modelId="{21A8126B-F178-4EAB-B008-99AA5A8A94EF}" type="pres">
      <dgm:prSet presAssocID="{6A27EEFD-68C9-4C93-AE47-FEA200CEC6E6}" presName="node" presStyleLbl="node1" presStyleIdx="4" presStyleCnt="5">
        <dgm:presLayoutVars>
          <dgm:bulletEnabled val="1"/>
        </dgm:presLayoutVars>
      </dgm:prSet>
      <dgm:spPr/>
    </dgm:pt>
  </dgm:ptLst>
  <dgm:cxnLst>
    <dgm:cxn modelId="{7B4DD911-9A97-417E-B300-72D7938D6B2C}" type="presOf" srcId="{A5315F53-C293-4640-965C-51105BD5C63A}" destId="{0156FA11-5F93-475A-98C2-C6DAE8A760AF}" srcOrd="0" destOrd="0" presId="urn:microsoft.com/office/officeart/2005/8/layout/default"/>
    <dgm:cxn modelId="{CFEA213E-4F66-4851-A64D-10FA8BD323BA}" srcId="{00C9EF65-BF85-4EA3-AC5A-42ADE38DCC37}" destId="{6D86D8CB-4E5B-4B7C-A1CC-932C4C03FFBA}" srcOrd="2" destOrd="0" parTransId="{0B337AC7-AB1C-4449-B3CF-1B05959A743E}" sibTransId="{7262B3AB-0BA8-48A2-A120-6D2471D018E5}"/>
    <dgm:cxn modelId="{01A73F3E-9799-4E09-B9E7-B16DA2E04E7E}" srcId="{00C9EF65-BF85-4EA3-AC5A-42ADE38DCC37}" destId="{6A27EEFD-68C9-4C93-AE47-FEA200CEC6E6}" srcOrd="4" destOrd="0" parTransId="{E1E83412-35B7-4D80-8B58-7D9DFF261E62}" sibTransId="{64750E91-2378-48A5-8DE0-C8DC43A27C1C}"/>
    <dgm:cxn modelId="{83A0875B-9755-4FEC-ADDE-5592300DF691}" srcId="{00C9EF65-BF85-4EA3-AC5A-42ADE38DCC37}" destId="{A5315F53-C293-4640-965C-51105BD5C63A}" srcOrd="0" destOrd="0" parTransId="{E9CB7D3A-D5DB-4F12-A67C-548EB24727D0}" sibTransId="{1D91598B-6C96-4ED2-B82E-5E1E06B6A72A}"/>
    <dgm:cxn modelId="{1AB5FA5F-F7F6-43A1-9D89-3366A46A3387}" srcId="{00C9EF65-BF85-4EA3-AC5A-42ADE38DCC37}" destId="{7467AA4E-04CF-475C-B9AC-4D23D07C967F}" srcOrd="3" destOrd="0" parTransId="{1784936D-D1C8-467E-AAA0-C7CD17DC1A63}" sibTransId="{D8FB1697-1B66-48C3-B726-25A7190B2DD3}"/>
    <dgm:cxn modelId="{21E1B14C-1EF1-4F15-B819-0F7E969691A8}" type="presOf" srcId="{6D86D8CB-4E5B-4B7C-A1CC-932C4C03FFBA}" destId="{3C6CA0EB-DE5A-4FD4-9547-09BFC6242931}" srcOrd="0" destOrd="0" presId="urn:microsoft.com/office/officeart/2005/8/layout/default"/>
    <dgm:cxn modelId="{0C95DD6D-587D-46D5-B33D-FF2679722CB3}" type="presOf" srcId="{3442131A-310F-466F-855E-277EA75769C4}" destId="{2889EC63-4837-422A-BF41-C47F88D4388A}" srcOrd="0" destOrd="0" presId="urn:microsoft.com/office/officeart/2005/8/layout/default"/>
    <dgm:cxn modelId="{AA00C554-9E8D-4E12-B6F7-9F31162EDCDF}" type="presOf" srcId="{7467AA4E-04CF-475C-B9AC-4D23D07C967F}" destId="{4D70811D-3F2E-43D9-9B0B-9447EAE7E220}" srcOrd="0" destOrd="0" presId="urn:microsoft.com/office/officeart/2005/8/layout/default"/>
    <dgm:cxn modelId="{2DBF5E56-A056-4861-BC5D-B963A8885975}" srcId="{00C9EF65-BF85-4EA3-AC5A-42ADE38DCC37}" destId="{3442131A-310F-466F-855E-277EA75769C4}" srcOrd="1" destOrd="0" parTransId="{99EAC3C8-5E8D-48A5-BD67-762601246CFC}" sibTransId="{07855B1C-8B70-4183-B264-6FE81080BC20}"/>
    <dgm:cxn modelId="{63D84057-1385-4E94-B9E6-28030AFE5B7A}" type="presOf" srcId="{00C9EF65-BF85-4EA3-AC5A-42ADE38DCC37}" destId="{A7965299-75D5-4DB7-89ED-9BD13FFAE125}" srcOrd="0" destOrd="0" presId="urn:microsoft.com/office/officeart/2005/8/layout/default"/>
    <dgm:cxn modelId="{EE5B99FE-2D78-4864-A09E-022A4D402369}" type="presOf" srcId="{6A27EEFD-68C9-4C93-AE47-FEA200CEC6E6}" destId="{21A8126B-F178-4EAB-B008-99AA5A8A94EF}" srcOrd="0" destOrd="0" presId="urn:microsoft.com/office/officeart/2005/8/layout/default"/>
    <dgm:cxn modelId="{2584DE91-C114-45F8-83A3-12A183F401D6}" type="presParOf" srcId="{A7965299-75D5-4DB7-89ED-9BD13FFAE125}" destId="{0156FA11-5F93-475A-98C2-C6DAE8A760AF}" srcOrd="0" destOrd="0" presId="urn:microsoft.com/office/officeart/2005/8/layout/default"/>
    <dgm:cxn modelId="{608387F3-8CF4-4122-96CA-2D578DFF05E8}" type="presParOf" srcId="{A7965299-75D5-4DB7-89ED-9BD13FFAE125}" destId="{53E72EA8-0074-4F89-A8B8-F2EA60E034E0}" srcOrd="1" destOrd="0" presId="urn:microsoft.com/office/officeart/2005/8/layout/default"/>
    <dgm:cxn modelId="{9A57D541-BC64-4CCB-9596-2457C8281D43}" type="presParOf" srcId="{A7965299-75D5-4DB7-89ED-9BD13FFAE125}" destId="{2889EC63-4837-422A-BF41-C47F88D4388A}" srcOrd="2" destOrd="0" presId="urn:microsoft.com/office/officeart/2005/8/layout/default"/>
    <dgm:cxn modelId="{2B8DD277-ED60-46E7-B7A0-D65982E64C6D}" type="presParOf" srcId="{A7965299-75D5-4DB7-89ED-9BD13FFAE125}" destId="{974692AB-1A66-4271-8030-CCE385C10452}" srcOrd="3" destOrd="0" presId="urn:microsoft.com/office/officeart/2005/8/layout/default"/>
    <dgm:cxn modelId="{13701E68-492F-4F36-8377-7DB20705D0C8}" type="presParOf" srcId="{A7965299-75D5-4DB7-89ED-9BD13FFAE125}" destId="{3C6CA0EB-DE5A-4FD4-9547-09BFC6242931}" srcOrd="4" destOrd="0" presId="urn:microsoft.com/office/officeart/2005/8/layout/default"/>
    <dgm:cxn modelId="{FE3FF51A-16AF-4705-87E5-A535B7F0E28E}" type="presParOf" srcId="{A7965299-75D5-4DB7-89ED-9BD13FFAE125}" destId="{74BF226A-E6A1-410A-813B-2A74546234AA}" srcOrd="5" destOrd="0" presId="urn:microsoft.com/office/officeart/2005/8/layout/default"/>
    <dgm:cxn modelId="{73B21A4D-173B-4D83-AF8A-DC6B062130CC}" type="presParOf" srcId="{A7965299-75D5-4DB7-89ED-9BD13FFAE125}" destId="{4D70811D-3F2E-43D9-9B0B-9447EAE7E220}" srcOrd="6" destOrd="0" presId="urn:microsoft.com/office/officeart/2005/8/layout/default"/>
    <dgm:cxn modelId="{079AC38F-2122-437C-AAA7-A410FF842DD8}" type="presParOf" srcId="{A7965299-75D5-4DB7-89ED-9BD13FFAE125}" destId="{BB689B88-C8D1-4C87-9547-9165AC81832F}" srcOrd="7" destOrd="0" presId="urn:microsoft.com/office/officeart/2005/8/layout/default"/>
    <dgm:cxn modelId="{AB9AE91D-4003-4777-BC7A-C0C9C524F2A6}" type="presParOf" srcId="{A7965299-75D5-4DB7-89ED-9BD13FFAE125}" destId="{21A8126B-F178-4EAB-B008-99AA5A8A94E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331F95-2C80-47CE-AE1A-6527AF410B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05F464-928B-4B4D-9170-53C757B0DC58}">
      <dgm:prSet/>
      <dgm:spPr/>
      <dgm:t>
        <a:bodyPr/>
        <a:lstStyle/>
        <a:p>
          <a:pPr>
            <a:defRPr cap="all"/>
          </a:pPr>
          <a:r>
            <a:rPr lang="en-US"/>
            <a:t>Python (Pandas): Data cleaning and preprocessing</a:t>
          </a:r>
        </a:p>
      </dgm:t>
    </dgm:pt>
    <dgm:pt modelId="{B4C7A7C3-A00A-4CEE-A36F-407FD025550C}" type="parTrans" cxnId="{03B84392-B1FA-4777-882D-398611312058}">
      <dgm:prSet/>
      <dgm:spPr/>
      <dgm:t>
        <a:bodyPr/>
        <a:lstStyle/>
        <a:p>
          <a:endParaRPr lang="en-US"/>
        </a:p>
      </dgm:t>
    </dgm:pt>
    <dgm:pt modelId="{5E482A06-B06A-447D-957A-AB15D9E6C24F}" type="sibTrans" cxnId="{03B84392-B1FA-4777-882D-398611312058}">
      <dgm:prSet/>
      <dgm:spPr/>
      <dgm:t>
        <a:bodyPr/>
        <a:lstStyle/>
        <a:p>
          <a:endParaRPr lang="en-US"/>
        </a:p>
      </dgm:t>
    </dgm:pt>
    <dgm:pt modelId="{156211CD-B2A7-4544-B49C-A951C391CBF9}">
      <dgm:prSet/>
      <dgm:spPr/>
      <dgm:t>
        <a:bodyPr/>
        <a:lstStyle/>
        <a:p>
          <a:pPr>
            <a:defRPr cap="all"/>
          </a:pPr>
          <a:r>
            <a:rPr lang="en-US"/>
            <a:t>Power BI: Visualization and analysis</a:t>
          </a:r>
        </a:p>
      </dgm:t>
    </dgm:pt>
    <dgm:pt modelId="{9D953CA3-30DA-462E-A097-A6E4E7B718CB}" type="parTrans" cxnId="{0E19E5EB-82FB-49CD-8622-16D43CEFBCEC}">
      <dgm:prSet/>
      <dgm:spPr/>
      <dgm:t>
        <a:bodyPr/>
        <a:lstStyle/>
        <a:p>
          <a:endParaRPr lang="en-US"/>
        </a:p>
      </dgm:t>
    </dgm:pt>
    <dgm:pt modelId="{EEA01458-AD9F-4354-9A2F-25E009C8D5E2}" type="sibTrans" cxnId="{0E19E5EB-82FB-49CD-8622-16D43CEFBCEC}">
      <dgm:prSet/>
      <dgm:spPr/>
      <dgm:t>
        <a:bodyPr/>
        <a:lstStyle/>
        <a:p>
          <a:endParaRPr lang="en-US"/>
        </a:p>
      </dgm:t>
    </dgm:pt>
    <dgm:pt modelId="{4400D16E-4532-45CB-8028-112BCF1040EC}">
      <dgm:prSet/>
      <dgm:spPr/>
      <dgm:t>
        <a:bodyPr/>
        <a:lstStyle/>
        <a:p>
          <a:pPr>
            <a:defRPr cap="all"/>
          </a:pPr>
          <a:r>
            <a:rPr lang="en-US"/>
            <a:t>GitHub: Version control and documentation</a:t>
          </a:r>
        </a:p>
      </dgm:t>
    </dgm:pt>
    <dgm:pt modelId="{EA78AFD5-69AF-4212-A2D0-94830A3EEC5F}" type="parTrans" cxnId="{57723738-4BC7-417B-8CFC-DF31FB9E6D8A}">
      <dgm:prSet/>
      <dgm:spPr/>
      <dgm:t>
        <a:bodyPr/>
        <a:lstStyle/>
        <a:p>
          <a:endParaRPr lang="en-US"/>
        </a:p>
      </dgm:t>
    </dgm:pt>
    <dgm:pt modelId="{765F0AE2-A33E-4242-80F3-EE3D4143BE3B}" type="sibTrans" cxnId="{57723738-4BC7-417B-8CFC-DF31FB9E6D8A}">
      <dgm:prSet/>
      <dgm:spPr/>
      <dgm:t>
        <a:bodyPr/>
        <a:lstStyle/>
        <a:p>
          <a:endParaRPr lang="en-US"/>
        </a:p>
      </dgm:t>
    </dgm:pt>
    <dgm:pt modelId="{E3814EA7-C898-4C73-8F16-364730B97672}" type="pres">
      <dgm:prSet presAssocID="{D2331F95-2C80-47CE-AE1A-6527AF410B86}" presName="root" presStyleCnt="0">
        <dgm:presLayoutVars>
          <dgm:dir/>
          <dgm:resizeHandles val="exact"/>
        </dgm:presLayoutVars>
      </dgm:prSet>
      <dgm:spPr/>
    </dgm:pt>
    <dgm:pt modelId="{8E7C85A0-2B7A-4F88-91C0-755088627265}" type="pres">
      <dgm:prSet presAssocID="{9805F464-928B-4B4D-9170-53C757B0DC58}" presName="compNode" presStyleCnt="0"/>
      <dgm:spPr/>
    </dgm:pt>
    <dgm:pt modelId="{BB67E554-7EEE-4F0A-A860-0D44E087C1EB}" type="pres">
      <dgm:prSet presAssocID="{9805F464-928B-4B4D-9170-53C757B0DC58}" presName="iconBgRect" presStyleLbl="bgShp" presStyleIdx="0" presStyleCnt="3"/>
      <dgm:spPr/>
    </dgm:pt>
    <dgm:pt modelId="{B0697BC1-3733-42B9-B2EE-9265EAF86FFF}" type="pres">
      <dgm:prSet presAssocID="{9805F464-928B-4B4D-9170-53C757B0DC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23B4A57-788C-46F3-9D05-481DF15615F1}" type="pres">
      <dgm:prSet presAssocID="{9805F464-928B-4B4D-9170-53C757B0DC58}" presName="spaceRect" presStyleCnt="0"/>
      <dgm:spPr/>
    </dgm:pt>
    <dgm:pt modelId="{282533DF-A8C8-4E9D-A6C9-A73B108A149C}" type="pres">
      <dgm:prSet presAssocID="{9805F464-928B-4B4D-9170-53C757B0DC58}" presName="textRect" presStyleLbl="revTx" presStyleIdx="0" presStyleCnt="3">
        <dgm:presLayoutVars>
          <dgm:chMax val="1"/>
          <dgm:chPref val="1"/>
        </dgm:presLayoutVars>
      </dgm:prSet>
      <dgm:spPr/>
    </dgm:pt>
    <dgm:pt modelId="{5B7022FE-B41B-4447-A946-0B01B5B7C077}" type="pres">
      <dgm:prSet presAssocID="{5E482A06-B06A-447D-957A-AB15D9E6C24F}" presName="sibTrans" presStyleCnt="0"/>
      <dgm:spPr/>
    </dgm:pt>
    <dgm:pt modelId="{7878BF46-97C9-43FB-B8DB-7B1974ABD060}" type="pres">
      <dgm:prSet presAssocID="{156211CD-B2A7-4544-B49C-A951C391CBF9}" presName="compNode" presStyleCnt="0"/>
      <dgm:spPr/>
    </dgm:pt>
    <dgm:pt modelId="{23C996BA-DAD4-4E35-BD13-5A467DAE9AC2}" type="pres">
      <dgm:prSet presAssocID="{156211CD-B2A7-4544-B49C-A951C391CBF9}" presName="iconBgRect" presStyleLbl="bgShp" presStyleIdx="1" presStyleCnt="3"/>
      <dgm:spPr/>
    </dgm:pt>
    <dgm:pt modelId="{42D658C4-E044-4BB5-9E96-66571651C609}" type="pres">
      <dgm:prSet presAssocID="{156211CD-B2A7-4544-B49C-A951C391CB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8FECE76-E85C-4BA6-B924-A0788E6717E8}" type="pres">
      <dgm:prSet presAssocID="{156211CD-B2A7-4544-B49C-A951C391CBF9}" presName="spaceRect" presStyleCnt="0"/>
      <dgm:spPr/>
    </dgm:pt>
    <dgm:pt modelId="{79D94405-7844-4AFD-A3C4-BE62FACB7B3E}" type="pres">
      <dgm:prSet presAssocID="{156211CD-B2A7-4544-B49C-A951C391CBF9}" presName="textRect" presStyleLbl="revTx" presStyleIdx="1" presStyleCnt="3">
        <dgm:presLayoutVars>
          <dgm:chMax val="1"/>
          <dgm:chPref val="1"/>
        </dgm:presLayoutVars>
      </dgm:prSet>
      <dgm:spPr/>
    </dgm:pt>
    <dgm:pt modelId="{3025CC7D-5DB9-407E-B445-B71995C4C332}" type="pres">
      <dgm:prSet presAssocID="{EEA01458-AD9F-4354-9A2F-25E009C8D5E2}" presName="sibTrans" presStyleCnt="0"/>
      <dgm:spPr/>
    </dgm:pt>
    <dgm:pt modelId="{28B9D189-F541-46C4-BC4E-00986822355F}" type="pres">
      <dgm:prSet presAssocID="{4400D16E-4532-45CB-8028-112BCF1040EC}" presName="compNode" presStyleCnt="0"/>
      <dgm:spPr/>
    </dgm:pt>
    <dgm:pt modelId="{489729E6-DE10-4C5C-B097-5F3983FAFDE3}" type="pres">
      <dgm:prSet presAssocID="{4400D16E-4532-45CB-8028-112BCF1040EC}" presName="iconBgRect" presStyleLbl="bgShp" presStyleIdx="2" presStyleCnt="3"/>
      <dgm:spPr/>
    </dgm:pt>
    <dgm:pt modelId="{45753CAB-F9CD-45D3-B7B1-AB9B80F52F68}" type="pres">
      <dgm:prSet presAssocID="{4400D16E-4532-45CB-8028-112BCF1040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D082E1E6-7DC4-4001-8E65-C8279C1F9354}" type="pres">
      <dgm:prSet presAssocID="{4400D16E-4532-45CB-8028-112BCF1040EC}" presName="spaceRect" presStyleCnt="0"/>
      <dgm:spPr/>
    </dgm:pt>
    <dgm:pt modelId="{B0F96733-5F05-405C-A839-390D0B19E98D}" type="pres">
      <dgm:prSet presAssocID="{4400D16E-4532-45CB-8028-112BCF1040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B8FB2D-77F4-4FF1-AB4D-001E8B2EC74E}" type="presOf" srcId="{156211CD-B2A7-4544-B49C-A951C391CBF9}" destId="{79D94405-7844-4AFD-A3C4-BE62FACB7B3E}" srcOrd="0" destOrd="0" presId="urn:microsoft.com/office/officeart/2018/5/layout/IconCircleLabelList"/>
    <dgm:cxn modelId="{57723738-4BC7-417B-8CFC-DF31FB9E6D8A}" srcId="{D2331F95-2C80-47CE-AE1A-6527AF410B86}" destId="{4400D16E-4532-45CB-8028-112BCF1040EC}" srcOrd="2" destOrd="0" parTransId="{EA78AFD5-69AF-4212-A2D0-94830A3EEC5F}" sibTransId="{765F0AE2-A33E-4242-80F3-EE3D4143BE3B}"/>
    <dgm:cxn modelId="{73EB3852-3959-4BB0-872E-42147321133A}" type="presOf" srcId="{D2331F95-2C80-47CE-AE1A-6527AF410B86}" destId="{E3814EA7-C898-4C73-8F16-364730B97672}" srcOrd="0" destOrd="0" presId="urn:microsoft.com/office/officeart/2018/5/layout/IconCircleLabelList"/>
    <dgm:cxn modelId="{03B84392-B1FA-4777-882D-398611312058}" srcId="{D2331F95-2C80-47CE-AE1A-6527AF410B86}" destId="{9805F464-928B-4B4D-9170-53C757B0DC58}" srcOrd="0" destOrd="0" parTransId="{B4C7A7C3-A00A-4CEE-A36F-407FD025550C}" sibTransId="{5E482A06-B06A-447D-957A-AB15D9E6C24F}"/>
    <dgm:cxn modelId="{982EB8A8-5BF5-40B3-A43D-0CE485F15764}" type="presOf" srcId="{9805F464-928B-4B4D-9170-53C757B0DC58}" destId="{282533DF-A8C8-4E9D-A6C9-A73B108A149C}" srcOrd="0" destOrd="0" presId="urn:microsoft.com/office/officeart/2018/5/layout/IconCircleLabelList"/>
    <dgm:cxn modelId="{0E19E5EB-82FB-49CD-8622-16D43CEFBCEC}" srcId="{D2331F95-2C80-47CE-AE1A-6527AF410B86}" destId="{156211CD-B2A7-4544-B49C-A951C391CBF9}" srcOrd="1" destOrd="0" parTransId="{9D953CA3-30DA-462E-A097-A6E4E7B718CB}" sibTransId="{EEA01458-AD9F-4354-9A2F-25E009C8D5E2}"/>
    <dgm:cxn modelId="{BA3B5DF7-0A3A-4298-B0D9-296FAC2F7046}" type="presOf" srcId="{4400D16E-4532-45CB-8028-112BCF1040EC}" destId="{B0F96733-5F05-405C-A839-390D0B19E98D}" srcOrd="0" destOrd="0" presId="urn:microsoft.com/office/officeart/2018/5/layout/IconCircleLabelList"/>
    <dgm:cxn modelId="{6CB64F87-C67E-47F4-9022-E297B18B79DB}" type="presParOf" srcId="{E3814EA7-C898-4C73-8F16-364730B97672}" destId="{8E7C85A0-2B7A-4F88-91C0-755088627265}" srcOrd="0" destOrd="0" presId="urn:microsoft.com/office/officeart/2018/5/layout/IconCircleLabelList"/>
    <dgm:cxn modelId="{0146545D-EFFA-4AE3-B622-FEF2A9731105}" type="presParOf" srcId="{8E7C85A0-2B7A-4F88-91C0-755088627265}" destId="{BB67E554-7EEE-4F0A-A860-0D44E087C1EB}" srcOrd="0" destOrd="0" presId="urn:microsoft.com/office/officeart/2018/5/layout/IconCircleLabelList"/>
    <dgm:cxn modelId="{E93108C9-64DB-4190-B727-737A69C66297}" type="presParOf" srcId="{8E7C85A0-2B7A-4F88-91C0-755088627265}" destId="{B0697BC1-3733-42B9-B2EE-9265EAF86FFF}" srcOrd="1" destOrd="0" presId="urn:microsoft.com/office/officeart/2018/5/layout/IconCircleLabelList"/>
    <dgm:cxn modelId="{7DC5CC08-8031-4236-B931-DA00CF9492CA}" type="presParOf" srcId="{8E7C85A0-2B7A-4F88-91C0-755088627265}" destId="{F23B4A57-788C-46F3-9D05-481DF15615F1}" srcOrd="2" destOrd="0" presId="urn:microsoft.com/office/officeart/2018/5/layout/IconCircleLabelList"/>
    <dgm:cxn modelId="{A9DC10DA-7FD7-48E7-8E1F-4D564BA2C516}" type="presParOf" srcId="{8E7C85A0-2B7A-4F88-91C0-755088627265}" destId="{282533DF-A8C8-4E9D-A6C9-A73B108A149C}" srcOrd="3" destOrd="0" presId="urn:microsoft.com/office/officeart/2018/5/layout/IconCircleLabelList"/>
    <dgm:cxn modelId="{E1CABD87-8090-4847-A145-0D534459FF99}" type="presParOf" srcId="{E3814EA7-C898-4C73-8F16-364730B97672}" destId="{5B7022FE-B41B-4447-A946-0B01B5B7C077}" srcOrd="1" destOrd="0" presId="urn:microsoft.com/office/officeart/2018/5/layout/IconCircleLabelList"/>
    <dgm:cxn modelId="{B16501BB-48BB-4507-8520-82FB580018CD}" type="presParOf" srcId="{E3814EA7-C898-4C73-8F16-364730B97672}" destId="{7878BF46-97C9-43FB-B8DB-7B1974ABD060}" srcOrd="2" destOrd="0" presId="urn:microsoft.com/office/officeart/2018/5/layout/IconCircleLabelList"/>
    <dgm:cxn modelId="{044D16C2-64AE-42BD-8FC8-4019E4D8F3B9}" type="presParOf" srcId="{7878BF46-97C9-43FB-B8DB-7B1974ABD060}" destId="{23C996BA-DAD4-4E35-BD13-5A467DAE9AC2}" srcOrd="0" destOrd="0" presId="urn:microsoft.com/office/officeart/2018/5/layout/IconCircleLabelList"/>
    <dgm:cxn modelId="{12794DA0-0703-4A5E-8A1C-D054387C29A3}" type="presParOf" srcId="{7878BF46-97C9-43FB-B8DB-7B1974ABD060}" destId="{42D658C4-E044-4BB5-9E96-66571651C609}" srcOrd="1" destOrd="0" presId="urn:microsoft.com/office/officeart/2018/5/layout/IconCircleLabelList"/>
    <dgm:cxn modelId="{E9DA8B05-DD2D-4980-B99F-AEA891DC51D8}" type="presParOf" srcId="{7878BF46-97C9-43FB-B8DB-7B1974ABD060}" destId="{A8FECE76-E85C-4BA6-B924-A0788E6717E8}" srcOrd="2" destOrd="0" presId="urn:microsoft.com/office/officeart/2018/5/layout/IconCircleLabelList"/>
    <dgm:cxn modelId="{0B56B897-7BAD-43AF-89D2-9800DDC01E84}" type="presParOf" srcId="{7878BF46-97C9-43FB-B8DB-7B1974ABD060}" destId="{79D94405-7844-4AFD-A3C4-BE62FACB7B3E}" srcOrd="3" destOrd="0" presId="urn:microsoft.com/office/officeart/2018/5/layout/IconCircleLabelList"/>
    <dgm:cxn modelId="{293A759B-1356-4538-8D45-B6A01F391C4A}" type="presParOf" srcId="{E3814EA7-C898-4C73-8F16-364730B97672}" destId="{3025CC7D-5DB9-407E-B445-B71995C4C332}" srcOrd="3" destOrd="0" presId="urn:microsoft.com/office/officeart/2018/5/layout/IconCircleLabelList"/>
    <dgm:cxn modelId="{DB728D34-9EE1-4907-9392-B09F27C21167}" type="presParOf" srcId="{E3814EA7-C898-4C73-8F16-364730B97672}" destId="{28B9D189-F541-46C4-BC4E-00986822355F}" srcOrd="4" destOrd="0" presId="urn:microsoft.com/office/officeart/2018/5/layout/IconCircleLabelList"/>
    <dgm:cxn modelId="{4420D61E-156E-4C14-80D2-9E0C68C81742}" type="presParOf" srcId="{28B9D189-F541-46C4-BC4E-00986822355F}" destId="{489729E6-DE10-4C5C-B097-5F3983FAFDE3}" srcOrd="0" destOrd="0" presId="urn:microsoft.com/office/officeart/2018/5/layout/IconCircleLabelList"/>
    <dgm:cxn modelId="{CFE56A1B-21F7-4D91-A83E-278785506D8E}" type="presParOf" srcId="{28B9D189-F541-46C4-BC4E-00986822355F}" destId="{45753CAB-F9CD-45D3-B7B1-AB9B80F52F68}" srcOrd="1" destOrd="0" presId="urn:microsoft.com/office/officeart/2018/5/layout/IconCircleLabelList"/>
    <dgm:cxn modelId="{93F8543E-8589-4B9C-A850-9CE19B4A4391}" type="presParOf" srcId="{28B9D189-F541-46C4-BC4E-00986822355F}" destId="{D082E1E6-7DC4-4001-8E65-C8279C1F9354}" srcOrd="2" destOrd="0" presId="urn:microsoft.com/office/officeart/2018/5/layout/IconCircleLabelList"/>
    <dgm:cxn modelId="{085A16A7-BC63-43D1-ABB3-CAF9AFFDD5B9}" type="presParOf" srcId="{28B9D189-F541-46C4-BC4E-00986822355F}" destId="{B0F96733-5F05-405C-A839-390D0B19E9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1A41D-0F89-4E76-914E-5E07E294043A}">
      <dsp:nvSpPr>
        <dsp:cNvPr id="0" name=""/>
        <dsp:cNvSpPr/>
      </dsp:nvSpPr>
      <dsp:spPr>
        <a:xfrm>
          <a:off x="441900" y="548922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B12B6-7237-43DE-B72B-EB51C4FBA148}">
      <dsp:nvSpPr>
        <dsp:cNvPr id="0" name=""/>
        <dsp:cNvSpPr/>
      </dsp:nvSpPr>
      <dsp:spPr>
        <a:xfrm>
          <a:off x="7344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933B-5BDF-4BAD-AB37-D011458E05FD}">
      <dsp:nvSpPr>
        <dsp:cNvPr id="0" name=""/>
        <dsp:cNvSpPr/>
      </dsp:nvSpPr>
      <dsp:spPr>
        <a:xfrm>
          <a:off x="31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Loading &amp; Cleaning</a:t>
          </a:r>
        </a:p>
      </dsp:txBody>
      <dsp:txXfrm>
        <a:off x="3150" y="2348922"/>
        <a:ext cx="2250000" cy="720000"/>
      </dsp:txXfrm>
    </dsp:sp>
    <dsp:sp modelId="{7C8E6534-9CDE-48B1-AE68-0A4262A02096}">
      <dsp:nvSpPr>
        <dsp:cNvPr id="0" name=""/>
        <dsp:cNvSpPr/>
      </dsp:nvSpPr>
      <dsp:spPr>
        <a:xfrm>
          <a:off x="3085650" y="548922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F20FA-7401-495C-8CCF-6168EFEC8C23}">
      <dsp:nvSpPr>
        <dsp:cNvPr id="0" name=""/>
        <dsp:cNvSpPr/>
      </dsp:nvSpPr>
      <dsp:spPr>
        <a:xfrm>
          <a:off x="337815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287F-19BE-4882-98B4-CC27C2F0734D}">
      <dsp:nvSpPr>
        <dsp:cNvPr id="0" name=""/>
        <dsp:cNvSpPr/>
      </dsp:nvSpPr>
      <dsp:spPr>
        <a:xfrm>
          <a:off x="264690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Data Visualization</a:t>
          </a:r>
        </a:p>
      </dsp:txBody>
      <dsp:txXfrm>
        <a:off x="2646900" y="2348922"/>
        <a:ext cx="2250000" cy="720000"/>
      </dsp:txXfrm>
    </dsp:sp>
    <dsp:sp modelId="{F3724423-16C7-4077-BF34-3C45C3F001BF}">
      <dsp:nvSpPr>
        <dsp:cNvPr id="0" name=""/>
        <dsp:cNvSpPr/>
      </dsp:nvSpPr>
      <dsp:spPr>
        <a:xfrm>
          <a:off x="5729400" y="548922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90989-8D03-4F07-8657-1599B75FF74C}">
      <dsp:nvSpPr>
        <dsp:cNvPr id="0" name=""/>
        <dsp:cNvSpPr/>
      </dsp:nvSpPr>
      <dsp:spPr>
        <a:xfrm>
          <a:off x="60219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18279-5065-4715-93B7-494DF5AF320A}">
      <dsp:nvSpPr>
        <dsp:cNvPr id="0" name=""/>
        <dsp:cNvSpPr/>
      </dsp:nvSpPr>
      <dsp:spPr>
        <a:xfrm>
          <a:off x="52906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Extraction of Insights</a:t>
          </a:r>
        </a:p>
      </dsp:txBody>
      <dsp:txXfrm>
        <a:off x="5290650" y="2348922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6FA11-5F93-475A-98C2-C6DAE8A760AF}">
      <dsp:nvSpPr>
        <dsp:cNvPr id="0" name=""/>
        <dsp:cNvSpPr/>
      </dsp:nvSpPr>
      <dsp:spPr>
        <a:xfrm>
          <a:off x="0" y="276588"/>
          <a:ext cx="2357437" cy="14144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Standardized column names (lowercase, underscores)</a:t>
          </a:r>
        </a:p>
      </dsp:txBody>
      <dsp:txXfrm>
        <a:off x="0" y="276588"/>
        <a:ext cx="2357437" cy="1414462"/>
      </dsp:txXfrm>
    </dsp:sp>
    <dsp:sp modelId="{2889EC63-4837-422A-BF41-C47F88D4388A}">
      <dsp:nvSpPr>
        <dsp:cNvPr id="0" name=""/>
        <dsp:cNvSpPr/>
      </dsp:nvSpPr>
      <dsp:spPr>
        <a:xfrm>
          <a:off x="2593181" y="276588"/>
          <a:ext cx="2357437" cy="1414462"/>
        </a:xfrm>
        <a:prstGeom prst="rect">
          <a:avLst/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Fixed encoding errors (e.g., gPOâ‚„eq → gPO4eq)</a:t>
          </a:r>
        </a:p>
      </dsp:txBody>
      <dsp:txXfrm>
        <a:off x="2593181" y="276588"/>
        <a:ext cx="2357437" cy="1414462"/>
      </dsp:txXfrm>
    </dsp:sp>
    <dsp:sp modelId="{3C6CA0EB-DE5A-4FD4-9547-09BFC6242931}">
      <dsp:nvSpPr>
        <dsp:cNvPr id="0" name=""/>
        <dsp:cNvSpPr/>
      </dsp:nvSpPr>
      <dsp:spPr>
        <a:xfrm>
          <a:off x="5186362" y="276588"/>
          <a:ext cx="2357437" cy="1414462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Corrected typo: 'Packging' → 'Packaging'</a:t>
          </a:r>
        </a:p>
      </dsp:txBody>
      <dsp:txXfrm>
        <a:off x="5186362" y="276588"/>
        <a:ext cx="2357437" cy="1414462"/>
      </dsp:txXfrm>
    </dsp:sp>
    <dsp:sp modelId="{4D70811D-3F2E-43D9-9B0B-9447EAE7E220}">
      <dsp:nvSpPr>
        <dsp:cNvPr id="0" name=""/>
        <dsp:cNvSpPr/>
      </dsp:nvSpPr>
      <dsp:spPr>
        <a:xfrm>
          <a:off x="1296590" y="1926794"/>
          <a:ext cx="2357437" cy="1414462"/>
        </a:xfrm>
        <a:prstGeom prst="rect">
          <a:avLst/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Created new column: Total_GHG_Emissions (sum of stage-level emissions)</a:t>
          </a:r>
        </a:p>
      </dsp:txBody>
      <dsp:txXfrm>
        <a:off x="1296590" y="1926794"/>
        <a:ext cx="2357437" cy="1414462"/>
      </dsp:txXfrm>
    </dsp:sp>
    <dsp:sp modelId="{21A8126B-F178-4EAB-B008-99AA5A8A94EF}">
      <dsp:nvSpPr>
        <dsp:cNvPr id="0" name=""/>
        <dsp:cNvSpPr/>
      </dsp:nvSpPr>
      <dsp:spPr>
        <a:xfrm>
          <a:off x="3889771" y="1926794"/>
          <a:ext cx="2357437" cy="1414462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Exported clean CSV for Power BI analysis</a:t>
          </a:r>
        </a:p>
      </dsp:txBody>
      <dsp:txXfrm>
        <a:off x="3889771" y="1926794"/>
        <a:ext cx="2357437" cy="1414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7E554-7EEE-4F0A-A860-0D44E087C1EB}">
      <dsp:nvSpPr>
        <dsp:cNvPr id="0" name=""/>
        <dsp:cNvSpPr/>
      </dsp:nvSpPr>
      <dsp:spPr>
        <a:xfrm>
          <a:off x="441900" y="548922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97BC1-3733-42B9-B2EE-9265EAF86FFF}">
      <dsp:nvSpPr>
        <dsp:cNvPr id="0" name=""/>
        <dsp:cNvSpPr/>
      </dsp:nvSpPr>
      <dsp:spPr>
        <a:xfrm>
          <a:off x="7344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533DF-A8C8-4E9D-A6C9-A73B108A149C}">
      <dsp:nvSpPr>
        <dsp:cNvPr id="0" name=""/>
        <dsp:cNvSpPr/>
      </dsp:nvSpPr>
      <dsp:spPr>
        <a:xfrm>
          <a:off x="31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Python (Pandas): Data cleaning and preprocessing</a:t>
          </a:r>
        </a:p>
      </dsp:txBody>
      <dsp:txXfrm>
        <a:off x="3150" y="2348922"/>
        <a:ext cx="2250000" cy="720000"/>
      </dsp:txXfrm>
    </dsp:sp>
    <dsp:sp modelId="{23C996BA-DAD4-4E35-BD13-5A467DAE9AC2}">
      <dsp:nvSpPr>
        <dsp:cNvPr id="0" name=""/>
        <dsp:cNvSpPr/>
      </dsp:nvSpPr>
      <dsp:spPr>
        <a:xfrm>
          <a:off x="3085650" y="548922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658C4-E044-4BB5-9E96-66571651C609}">
      <dsp:nvSpPr>
        <dsp:cNvPr id="0" name=""/>
        <dsp:cNvSpPr/>
      </dsp:nvSpPr>
      <dsp:spPr>
        <a:xfrm>
          <a:off x="337815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94405-7844-4AFD-A3C4-BE62FACB7B3E}">
      <dsp:nvSpPr>
        <dsp:cNvPr id="0" name=""/>
        <dsp:cNvSpPr/>
      </dsp:nvSpPr>
      <dsp:spPr>
        <a:xfrm>
          <a:off x="264690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Power BI: Visualization and analysis</a:t>
          </a:r>
        </a:p>
      </dsp:txBody>
      <dsp:txXfrm>
        <a:off x="2646900" y="2348922"/>
        <a:ext cx="2250000" cy="720000"/>
      </dsp:txXfrm>
    </dsp:sp>
    <dsp:sp modelId="{489729E6-DE10-4C5C-B097-5F3983FAFDE3}">
      <dsp:nvSpPr>
        <dsp:cNvPr id="0" name=""/>
        <dsp:cNvSpPr/>
      </dsp:nvSpPr>
      <dsp:spPr>
        <a:xfrm>
          <a:off x="5729400" y="548922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53CAB-F9CD-45D3-B7B1-AB9B80F52F68}">
      <dsp:nvSpPr>
        <dsp:cNvPr id="0" name=""/>
        <dsp:cNvSpPr/>
      </dsp:nvSpPr>
      <dsp:spPr>
        <a:xfrm>
          <a:off x="60219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96733-5F05-405C-A839-390D0B19E98D}">
      <dsp:nvSpPr>
        <dsp:cNvPr id="0" name=""/>
        <dsp:cNvSpPr/>
      </dsp:nvSpPr>
      <dsp:spPr>
        <a:xfrm>
          <a:off x="52906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GitHub: Version control and documentation</a:t>
          </a:r>
        </a:p>
      </dsp:txBody>
      <dsp:txXfrm>
        <a:off x="5290650" y="2348922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4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4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3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0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3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643468"/>
            <a:ext cx="7475220" cy="3592432"/>
          </a:xfrm>
        </p:spPr>
        <p:txBody>
          <a:bodyPr>
            <a:normAutofit/>
          </a:bodyPr>
          <a:lstStyle/>
          <a:p>
            <a:r>
              <a:rPr lang="en-US" dirty="0"/>
              <a:t>Environmental Impact of Food Production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913336"/>
            <a:ext cx="5918454" cy="10698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Prepared by: Paa Kwasi Amoah Apau-Danso</a:t>
            </a:r>
          </a:p>
          <a:p>
            <a:r>
              <a:rPr lang="en-US">
                <a:solidFill>
                  <a:srgbClr val="000000"/>
                </a:solidFill>
              </a:rPr>
              <a:t>Date: September 2025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073F-4062-15B6-C395-D28189BCB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586C-326C-5284-A780-7A8B17E1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the breakdown of emissions by supply chain stage?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13BEE-6B8B-6AAD-DA16-5C3AFF1193CF}"/>
              </a:ext>
            </a:extLst>
          </p:cNvPr>
          <p:cNvSpPr txBox="1"/>
          <p:nvPr/>
        </p:nvSpPr>
        <p:spPr>
          <a:xfrm>
            <a:off x="1329656" y="2728286"/>
            <a:ext cx="641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2865</a:t>
            </a:r>
          </a:p>
        </p:txBody>
      </p:sp>
      <p:pic>
        <p:nvPicPr>
          <p:cNvPr id="10" name="Content Placeholder 9" descr="A graph of a diagram&#10;&#10;AI-generated content may be incorrect.">
            <a:extLst>
              <a:ext uri="{FF2B5EF4-FFF2-40B4-BE49-F238E27FC236}">
                <a16:creationId xmlns:a16="http://schemas.microsoft.com/office/drawing/2014/main" id="{E3CA913B-FDEC-4CA5-1F25-E382A8F5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20899"/>
            <a:ext cx="7772399" cy="4355401"/>
          </a:xfrm>
        </p:spPr>
      </p:pic>
    </p:spTree>
    <p:extLst>
      <p:ext uri="{BB962C8B-B14F-4D97-AF65-F5344CB8AC3E}">
        <p14:creationId xmlns:p14="http://schemas.microsoft.com/office/powerpoint/2010/main" val="45614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85230A-4382-3D9C-42A4-E1228FFC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1110053"/>
            <a:ext cx="2539778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7E931-F046-7E35-499F-0610096B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076" y="1432223"/>
            <a:ext cx="211381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Animal-based vs Plant-based total emissions</a:t>
            </a:r>
            <a:br>
              <a:rPr lang="en-US" sz="3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endParaRPr lang="en-US" sz="360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E6E77348-A6AD-307B-9213-ED6E8AC51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5" y="1561902"/>
            <a:ext cx="4973808" cy="366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5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A08EA-6C28-1705-B2E1-3A7407DF8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1110053"/>
            <a:ext cx="2539778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B89EF-24CC-7619-CC61-3B9629BB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076" y="1432223"/>
            <a:ext cx="211381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Which foods use the most land?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graph of food items&#10;&#10;AI-generated content may be incorrect.">
            <a:extLst>
              <a:ext uri="{FF2B5EF4-FFF2-40B4-BE49-F238E27FC236}">
                <a16:creationId xmlns:a16="http://schemas.microsoft.com/office/drawing/2014/main" id="{E0F8E7A3-4726-DC4B-5874-C255707D4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5" y="1110053"/>
            <a:ext cx="4973808" cy="440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7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CB188D-C25D-E3D7-3049-3756B4F65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1110053"/>
            <a:ext cx="2539778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6FB47-CA45-55B5-6D03-61C8BAF2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076" y="1432223"/>
            <a:ext cx="211381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9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Which foods consume the most freshwater?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graph of a number of blue and black bars&#10;&#10;AI-generated content may be incorrect.">
            <a:extLst>
              <a:ext uri="{FF2B5EF4-FFF2-40B4-BE49-F238E27FC236}">
                <a16:creationId xmlns:a16="http://schemas.microsoft.com/office/drawing/2014/main" id="{B7D7809B-E9BF-2386-7E79-BB1136B55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5" y="1199626"/>
            <a:ext cx="4973808" cy="44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2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2D1C2-DBEF-386E-525A-B9F0C805A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928117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4102" y="1110053"/>
            <a:ext cx="2539778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9F88A-8DA9-22E6-9D93-8DF65FD9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076" y="1432223"/>
            <a:ext cx="2113813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3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Which foods cause the highest eutrophying emissions?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5780565"/>
            <a:ext cx="776325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5190" y="5257800"/>
            <a:ext cx="810678" cy="1080902"/>
            <a:chOff x="9685338" y="4460675"/>
            <a:chExt cx="1080904" cy="1080902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 descr="A graph of number and number&#10;&#10;AI-generated content may be incorrect.">
            <a:extLst>
              <a:ext uri="{FF2B5EF4-FFF2-40B4-BE49-F238E27FC236}">
                <a16:creationId xmlns:a16="http://schemas.microsoft.com/office/drawing/2014/main" id="{380E93EF-4064-EA28-0A23-FADD9166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25" y="1099011"/>
            <a:ext cx="4973808" cy="4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7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FB9C9-B501-11E2-8FE7-515C99C8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581" y="484632"/>
            <a:ext cx="504770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Business Questions</a:t>
            </a:r>
          </a:p>
        </p:txBody>
      </p:sp>
      <p:pic>
        <p:nvPicPr>
          <p:cNvPr id="5" name="Picture 4" descr="Vegetables and fruits in a row">
            <a:extLst>
              <a:ext uri="{FF2B5EF4-FFF2-40B4-BE49-F238E27FC236}">
                <a16:creationId xmlns:a16="http://schemas.microsoft.com/office/drawing/2014/main" id="{ED683E0D-B4B6-4EBD-288E-F32893E5B9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197" r="44882" b="-1"/>
          <a:stretch>
            <a:fillRect/>
          </a:stretch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856A-2E8C-03AD-6770-CB9E1C800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581" y="2121408"/>
            <a:ext cx="5047707" cy="4050792"/>
          </a:xfrm>
        </p:spPr>
        <p:txBody>
          <a:bodyPr>
            <a:normAutofit/>
          </a:bodyPr>
          <a:lstStyle/>
          <a:p>
            <a:r>
              <a:rPr lang="en-US" sz="1600" dirty="0"/>
              <a:t>Which food products contribute the most to total GHG emissions?</a:t>
            </a:r>
          </a:p>
          <a:p>
            <a:r>
              <a:rPr lang="en-US" sz="1600" dirty="0"/>
              <a:t>Which food products contribute the least to total GHG emissions?</a:t>
            </a:r>
          </a:p>
          <a:p>
            <a:r>
              <a:rPr lang="en-US" sz="1600" dirty="0"/>
              <a:t>What is the breakdown of emissions by supply chain stage?</a:t>
            </a:r>
          </a:p>
          <a:p>
            <a:r>
              <a:rPr lang="en-US" sz="1600" dirty="0"/>
              <a:t>Animal-based vs Plant-based total emissions</a:t>
            </a:r>
          </a:p>
          <a:p>
            <a:r>
              <a:rPr lang="en-US" sz="1600" dirty="0"/>
              <a:t>Which foods use the most land?</a:t>
            </a:r>
          </a:p>
          <a:p>
            <a:r>
              <a:rPr lang="en-US" sz="1600" dirty="0"/>
              <a:t>Which foods consume the most freshwater?</a:t>
            </a:r>
          </a:p>
          <a:p>
            <a:r>
              <a:rPr lang="en-US" sz="1600" dirty="0"/>
              <a:t>Which foods cause the highest </a:t>
            </a:r>
            <a:r>
              <a:rPr lang="en-US" sz="1600" dirty="0" err="1"/>
              <a:t>eutrophying</a:t>
            </a:r>
            <a:r>
              <a:rPr lang="en-US" sz="1600" dirty="0"/>
              <a:t> emissions?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0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E67A-41BA-1E6D-4F74-6235D5F5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0D788-5F97-73AD-5D44-0D35BD4CC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17173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2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dirty="0"/>
              <a:t>Data Loading &amp; </a:t>
            </a:r>
            <a:r>
              <a:rPr lang="en-US" dirty="0"/>
              <a:t>Cleaning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CD604-5106-B0A5-064F-C520F44F4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38736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TOOLS USED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FDDCA-036D-DB26-F5E9-09CAA1209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011448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9A7-7F5C-5C98-0F18-A2AA61A6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75E518-B1DE-F246-D8D7-CBC512AF7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46" y="1754501"/>
            <a:ext cx="3916486" cy="3665989"/>
          </a:xfr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C307D8-D2D7-5AB5-D6B1-FB4A7F1E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81" y="1837190"/>
            <a:ext cx="4092654" cy="35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2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EE004-1486-7B2E-7808-C57BE1AB6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4D56-C803-1468-666E-9D861A57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6" name="Content Placeholder 5" descr="A graph of a graph with green bars&#10;&#10;AI-generated content may be incorrect.">
            <a:extLst>
              <a:ext uri="{FF2B5EF4-FFF2-40B4-BE49-F238E27FC236}">
                <a16:creationId xmlns:a16="http://schemas.microsoft.com/office/drawing/2014/main" id="{75312E0A-7466-4B1E-B3F6-A3B59E7F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93" y="1728132"/>
            <a:ext cx="8347046" cy="4444068"/>
          </a:xfrm>
        </p:spPr>
      </p:pic>
    </p:spTree>
    <p:extLst>
      <p:ext uri="{BB962C8B-B14F-4D97-AF65-F5344CB8AC3E}">
        <p14:creationId xmlns:p14="http://schemas.microsoft.com/office/powerpoint/2010/main" val="65583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food products contribute the most to total GHG emissions?</a:t>
            </a:r>
          </a:p>
        </p:txBody>
      </p:sp>
      <p:pic>
        <p:nvPicPr>
          <p:cNvPr id="6" name="Content Placeholder 5" descr="A graph of carbon footprint&#10;&#10;AI-generated content may be incorrect.">
            <a:extLst>
              <a:ext uri="{FF2B5EF4-FFF2-40B4-BE49-F238E27FC236}">
                <a16:creationId xmlns:a16="http://schemas.microsoft.com/office/drawing/2014/main" id="{27ADD7AD-181A-8169-6F60-03D731F8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139"/>
          <a:stretch>
            <a:fillRect/>
          </a:stretch>
        </p:blipFill>
        <p:spPr>
          <a:xfrm>
            <a:off x="685800" y="1988191"/>
            <a:ext cx="7678024" cy="428677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7CF6E-EBD7-7B34-EF0B-BBF0254C6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8D8B-660F-0CAF-FFED-C943B959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food products contribute the least to total GHG emissions?</a:t>
            </a:r>
          </a:p>
        </p:txBody>
      </p:sp>
      <p:pic>
        <p:nvPicPr>
          <p:cNvPr id="4" name="Picture 3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EACDA991-5871-4C29-A2DC-98D87258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84"/>
          <a:stretch>
            <a:fillRect/>
          </a:stretch>
        </p:blipFill>
        <p:spPr>
          <a:xfrm>
            <a:off x="746620" y="2093976"/>
            <a:ext cx="7390701" cy="385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4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705</TotalTime>
  <Words>231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Environmental Impact of Food Production Analysis</vt:lpstr>
      <vt:lpstr>Business Questions</vt:lpstr>
      <vt:lpstr>Methodology</vt:lpstr>
      <vt:lpstr>Data Loading &amp; Cleaning</vt:lpstr>
      <vt:lpstr>TOOLS USED</vt:lpstr>
      <vt:lpstr>EDA</vt:lpstr>
      <vt:lpstr>EDA</vt:lpstr>
      <vt:lpstr>Which food products contribute the most to total GHG emissions?</vt:lpstr>
      <vt:lpstr>Which food products contribute the least to total GHG emissions?</vt:lpstr>
      <vt:lpstr>What is the breakdown of emissions by supply chain stage?</vt:lpstr>
      <vt:lpstr>Animal-based vs Plant-based total emissions </vt:lpstr>
      <vt:lpstr>Which foods use the most land?</vt:lpstr>
      <vt:lpstr>Which foods consume the most freshwater?</vt:lpstr>
      <vt:lpstr>Which foods cause the highest eutrophying emissions?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Paa Kwasi Amoah</dc:creator>
  <cp:keywords/>
  <dc:description>generated using python-pptx</dc:description>
  <cp:lastModifiedBy>Paa Kwasi Amoah Apau-Danso</cp:lastModifiedBy>
  <cp:revision>9</cp:revision>
  <dcterms:created xsi:type="dcterms:W3CDTF">2013-01-27T09:14:16Z</dcterms:created>
  <dcterms:modified xsi:type="dcterms:W3CDTF">2025-09-14T23:32:18Z</dcterms:modified>
  <cp:category/>
</cp:coreProperties>
</file>