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67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34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BB66-1AA2-418D-A935-4DBEA06A5E4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C6019-C43D-4340-BCBB-22C4FF5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TRACKFIT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Kwasi Edwards</a:t>
            </a:r>
          </a:p>
          <a:p>
            <a:pPr algn="r"/>
            <a:r>
              <a:rPr lang="en-US" sz="2400" dirty="0"/>
              <a:t>Shanea Lewis</a:t>
            </a:r>
          </a:p>
        </p:txBody>
      </p:sp>
    </p:spTree>
    <p:extLst>
      <p:ext uri="{BB962C8B-B14F-4D97-AF65-F5344CB8AC3E}">
        <p14:creationId xmlns:p14="http://schemas.microsoft.com/office/powerpoint/2010/main" val="392365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52" y="4125295"/>
            <a:ext cx="2057400" cy="239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5127" r="13632" b="3148"/>
          <a:stretch/>
        </p:blipFill>
        <p:spPr>
          <a:xfrm>
            <a:off x="3692352" y="2077551"/>
            <a:ext cx="4359447" cy="4444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00" y="-1"/>
            <a:ext cx="4140201" cy="6522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951" y="145774"/>
            <a:ext cx="3863975" cy="5590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752" y="1529860"/>
            <a:ext cx="508000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25" y="1972120"/>
            <a:ext cx="4074575" cy="1280890"/>
          </a:xfr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600" u="sng" dirty="0"/>
              <a:t>TRACKFIT</a:t>
            </a:r>
            <a:br>
              <a:rPr lang="en-US" sz="6600" u="sng" dirty="0"/>
            </a:br>
            <a:endParaRPr lang="en-US" sz="66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8068" y="325482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br>
              <a:rPr lang="en-US" dirty="0"/>
            </a:br>
            <a:r>
              <a:rPr lang="en-US" dirty="0"/>
              <a:t>MOTIVATIONAL MOBILE FITNESS MANAGER</a:t>
            </a:r>
          </a:p>
        </p:txBody>
      </p:sp>
    </p:spTree>
    <p:extLst>
      <p:ext uri="{BB962C8B-B14F-4D97-AF65-F5344CB8AC3E}">
        <p14:creationId xmlns:p14="http://schemas.microsoft.com/office/powerpoint/2010/main" val="75493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9872" t="8433" r="69103" b="16809"/>
          <a:stretch/>
        </p:blipFill>
        <p:spPr bwMode="auto">
          <a:xfrm>
            <a:off x="2160104" y="0"/>
            <a:ext cx="3596388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0000" t="8661" r="68846" b="17265"/>
          <a:stretch/>
        </p:blipFill>
        <p:spPr bwMode="auto">
          <a:xfrm>
            <a:off x="5756492" y="0"/>
            <a:ext cx="3605972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64" y="388316"/>
            <a:ext cx="2715315" cy="27153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86" y="3491947"/>
            <a:ext cx="2719871" cy="27198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TRACKFIT</vt:lpstr>
      <vt:lpstr>PowerPoint Presentation</vt:lpstr>
      <vt:lpstr>TRACKFIT </vt:lpstr>
      <vt:lpstr>PowerPoint Presentation</vt:lpstr>
    </vt:vector>
  </TitlesOfParts>
  <Company>The University of the West Indies, St. Augustine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TRACKFIT</dc:title>
  <dc:creator>shanea.lewis</dc:creator>
  <cp:lastModifiedBy>Juliet Lewis</cp:lastModifiedBy>
  <cp:revision>15</cp:revision>
  <dcterms:created xsi:type="dcterms:W3CDTF">2017-03-14T14:49:34Z</dcterms:created>
  <dcterms:modified xsi:type="dcterms:W3CDTF">2017-03-15T12:03:54Z</dcterms:modified>
</cp:coreProperties>
</file>