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fb83068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fb83068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058ca3d5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058ca3d5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058ca3d5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058ca3d5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058ca3d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058ca3d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058ca3d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058ca3d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58ca3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58ca3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058ca3d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058ca3d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58ca3d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058ca3d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058ca3d5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058ca3d5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058ca3d5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058ca3d5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58ca3d5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058ca3d5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058ca3d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058ca3d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058ca3d5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058ca3d5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rGyIooN2VtVHpW7k_8-IsjWho64D2tlK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athworks/msra-walking-robot" TargetMode="External"/><Relationship Id="rId4" Type="http://schemas.openxmlformats.org/officeDocument/2006/relationships/hyperlink" Target="https://bostondynamics.com/atlas/" TargetMode="External"/><Relationship Id="rId5" Type="http://schemas.openxmlformats.org/officeDocument/2006/relationships/hyperlink" Target="https://en.wikipedia.org/wiki/Optimus_(robot)" TargetMode="External"/><Relationship Id="rId6" Type="http://schemas.openxmlformats.org/officeDocument/2006/relationships/hyperlink" Target="https://www.cs.cmu.edu/~hgeyer/Teaching/R16-899B/Papers/KajiitaEA01IEEE_ICIRS.pdf" TargetMode="External"/><Relationship Id="rId7" Type="http://schemas.openxmlformats.org/officeDocument/2006/relationships/hyperlink" Target="https://www.mathworks.com/help/mpc/ref/mpc.html#mw_105d5b49-23a3-4b54-a58c-935e3e47eb0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wXifXqkF0laOXxab6pMJR2vFKnF6oaiD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and LQR Control of a Bipedal Robot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Kwasi Debrah-Pinamang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LQR Simulink Model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walking controller block mentioned earlier, we have the following for the LQR implementation: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125" y="2126650"/>
            <a:ext cx="3930799" cy="19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50" y="2157450"/>
            <a:ext cx="4390251" cy="206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097175" y="4125675"/>
            <a:ext cx="3740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Full block for </a:t>
            </a:r>
            <a:r>
              <a:rPr lang="en" sz="1800">
                <a:solidFill>
                  <a:schemeClr val="dk2"/>
                </a:solidFill>
              </a:rPr>
              <a:t>walking</a:t>
            </a:r>
            <a:r>
              <a:rPr lang="en" sz="1800">
                <a:solidFill>
                  <a:schemeClr val="dk2"/>
                </a:solidFill>
              </a:rPr>
              <a:t> controller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99825" y="4343150"/>
            <a:ext cx="4154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LQR addition in ZMP controller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LQR Results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50" y="1527819"/>
            <a:ext cx="3333768" cy="250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 title="me601_lqr_bipedal_si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75" y="1636637"/>
            <a:ext cx="3264100" cy="24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&amp; LQR Comparison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45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earlier simulations and these graphs, it appears that the MPC algorithm was better at line/path following while the LQR algorithm seemed to possess overall better gait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hard to definitively say which algorithm is “better”, but it can be inferred that each control algorithm is better suited to certain problems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575" y="540024"/>
            <a:ext cx="2708974" cy="20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425" y="3027376"/>
            <a:ext cx="2305800" cy="17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 &amp; Further Work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this project provided a good benchmark for the two control algorithms, I believe more testing and analysis could help to find out which algorithm provides us with a better solution for this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thing </a:t>
            </a:r>
            <a:r>
              <a:rPr lang="en"/>
              <a:t>that</a:t>
            </a:r>
            <a:r>
              <a:rPr lang="en"/>
              <a:t> could be done is further tuning of both control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/>
              <a:t>addition, testing the control algorithms on various trajectories could help to further determine the validity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Lastly, having some form of numerical/statistical data to compare between the two algorithms would help in the comparison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Mathworks msra-walking-robot repository: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https://github.com/mathworks/msra-walking-robot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Boston Dynamics - Atlas: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https://bostondynamics.com/atlas/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Tesla - Optimus: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https://en.wikipedia.org/wiki/Optimus_(robot)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on modeling of 3D Linear Inverted Pendulum: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https://www.cs.cmu.edu/~hgeyer/Teaching/R16-899B/Papers/KajiitaEA01IEEE_ICIRS.pdf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on Matlab’s MPC controller: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https://www.mathworks.com/help/mpc/ref/mpc.html#mw_105d5b49-23a3-4b54-a58c-935e3e47eb03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on Matlab’s LQR controller: https://www.mathworks.com/help/control/ref/lti.lqr.html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analyze and design two control algorithms for the trajectory planning and control of a bipedal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control methods that I will mainly be focusing on are Model Predictive Control (MPC) and Linear Quadratic Regulation (LQR)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inspiration behind this </a:t>
            </a:r>
            <a:r>
              <a:rPr lang="en"/>
              <a:t>project</a:t>
            </a:r>
            <a:r>
              <a:rPr lang="en"/>
              <a:t> is due to the rising influence of bipedal robots in current robotics research, as well as the potential applications for this class of robot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400" y="3219895"/>
            <a:ext cx="1065475" cy="1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317888" y="4703625"/>
            <a:ext cx="2188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Boston Dynamics - Atlas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325" y="3211238"/>
            <a:ext cx="839156" cy="14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189150" y="4735275"/>
            <a:ext cx="1489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Tesla - Optimus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Description &amp; Parameters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robot </a:t>
            </a:r>
            <a:r>
              <a:rPr lang="en"/>
              <a:t>model used in this project comes from a Mathworks (Matlab) repository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repository contains a bipedal robot model as well as several tools for the design and simulation of control systems, which I utilized in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control system for the bipedal robot takes the following form, with this project mainly interfacing with the walking controller block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00" y="3296926"/>
            <a:ext cx="4297476" cy="16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Algorithm Design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bipedal robot can be thought of as an inverted pendulum, allowing us to construct our equations of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Furthermore, we can use our equations of motion to construct our state space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Matlab’s ss function to generate our state space model after obtaining matrices A, B, C, and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state space, representation, we can discretize the system and begin to design our MPC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discretize the system using Matlab’s c2d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provides us with the plant that we will use for the MPC controller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21" y="4158300"/>
            <a:ext cx="769875" cy="6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76213" y="4703625"/>
            <a:ext cx="1446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General EoMs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600" y="4158305"/>
            <a:ext cx="769875" cy="69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2563" y="4158300"/>
            <a:ext cx="60148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562575" y="4568875"/>
            <a:ext cx="1859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EoMs with ZMP (zero moment point as output)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2470" y="3673600"/>
            <a:ext cx="1559825" cy="13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097963" y="4428113"/>
            <a:ext cx="1305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State Space Representation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MPC Algorithm Design (cont’d)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4420800" cy="4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obtain our MPC controller, we will use the discretized plant and the sample time value into the MPC() function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</a:t>
            </a:r>
            <a:r>
              <a:rPr lang="en"/>
              <a:t>creation of the MPC object, we can set its parameters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Details on MPC parameters: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Prediction &amp; control horizon - determines number of future steps for system behavior and control input computation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Weights - specifies importance of objectives in control system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Manipulated variable (MV) - variable(s) that can be modified to change system behavior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Output variable (OV) - variable(s) that are being measured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External Covariance Reset (ECR) - simply, it’s used to improve stability and performance in the controller, mainly in the case of disturbances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924" y="1152475"/>
            <a:ext cx="2923400" cy="35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Simulink Model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walking controller block mentioned earlier, we have the following for the MPC implementation: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925" y="1942199"/>
            <a:ext cx="5624150" cy="29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Results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 title="me601_mpc_bipedal_s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50" y="1292963"/>
            <a:ext cx="4180574" cy="31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700" y="1737931"/>
            <a:ext cx="2994000" cy="22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LQR</a:t>
            </a:r>
            <a:r>
              <a:rPr lang="en"/>
              <a:t> Control Algorithm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LQR implementation, we can implement our own LQR function and utilize the function in Simulink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modify one of the repository’s Simulink models in order to incorporate our LQR function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LQR function, we use a simplified version of the earlier state space model and only have one input and output: x or 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of this instance is primarily to control the x and y acceleration within the walking controller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LQR Control Algorithm Design (cont’d)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43989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for our LQR algorithm is the corresponding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</a:t>
            </a:r>
            <a:r>
              <a:rPr lang="en"/>
              <a:t>issues</a:t>
            </a:r>
            <a:r>
              <a:rPr lang="en"/>
              <a:t> with Simulink, I did not use the lqr() function and instead utilized the Algebraic Riccati Equation (ARE) in order to calculate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did, however, use dare() to calculate P in </a:t>
            </a:r>
            <a:r>
              <a:rPr lang="en"/>
              <a:t>order to streamline the solving of the 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375" y="1227363"/>
            <a:ext cx="4128600" cy="268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