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a81f14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3a81f14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3a81f14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3a81f14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3a81f1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3a81f1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3a81f14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3a81f14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3a81f14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3a81f14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3a81f14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3a81f14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3a81f14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3a81f14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3a81f14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3a81f14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3a81f14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3a81f14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3a81f14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3a81f14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3a81f14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3a81f14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a81f14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3a81f14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3a81f14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3a81f14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3a81f14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3a81f14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 포트폴리오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박수지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9500" y="4331375"/>
            <a:ext cx="5998800" cy="5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페이지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30191" l="0" r="38442" t="0"/>
          <a:stretch/>
        </p:blipFill>
        <p:spPr>
          <a:xfrm>
            <a:off x="1697888" y="132975"/>
            <a:ext cx="5748224" cy="39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9500" y="4362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정보 열람 페이지 (마이페이지)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13" y="204425"/>
            <a:ext cx="6761376" cy="427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9500" y="4650650"/>
            <a:ext cx="59988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회원 관리 페이지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94" y="165400"/>
            <a:ext cx="6857605" cy="44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32500" y="4552500"/>
            <a:ext cx="59988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회원 관리 페이지 (상세)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62" y="0"/>
            <a:ext cx="6980089" cy="45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9500" y="4435425"/>
            <a:ext cx="5998800" cy="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통계 확인 페이지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00" y="139400"/>
            <a:ext cx="6423802" cy="42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감사합니다.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9500" y="4461450"/>
            <a:ext cx="59988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유스케이스 다이어그램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25" y="152400"/>
            <a:ext cx="7557150" cy="43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9500" y="4500450"/>
            <a:ext cx="59988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메인화면 설계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39400"/>
            <a:ext cx="7869299" cy="42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각 페이지에 공통적으로 들어가는 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footer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950"/>
            <a:ext cx="8839201" cy="252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9500" y="4435425"/>
            <a:ext cx="5998800" cy="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페이지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00" y="100375"/>
            <a:ext cx="6715001" cy="44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페이지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63" y="191425"/>
            <a:ext cx="7485278" cy="39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작성 페이지 (비회원)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350" y="113375"/>
            <a:ext cx="6827299" cy="42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9500" y="4396400"/>
            <a:ext cx="59988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작성 페이지 (회원)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13" y="204425"/>
            <a:ext cx="6674772" cy="41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9500" y="4370400"/>
            <a:ext cx="59988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 페이지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38" y="304800"/>
            <a:ext cx="7875323" cy="4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