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10" r:id="rId5"/>
    <p:sldMasterId id="2147483720" r:id="rId6"/>
  </p:sldMasterIdLst>
  <p:notesMasterIdLst>
    <p:notesMasterId r:id="rId64"/>
  </p:notesMasterIdLst>
  <p:sldIdLst>
    <p:sldId id="256" r:id="rId7"/>
    <p:sldId id="257" r:id="rId8"/>
    <p:sldId id="864" r:id="rId9"/>
    <p:sldId id="863" r:id="rId10"/>
    <p:sldId id="812" r:id="rId11"/>
    <p:sldId id="805" r:id="rId12"/>
    <p:sldId id="806" r:id="rId13"/>
    <p:sldId id="807" r:id="rId14"/>
    <p:sldId id="926" r:id="rId15"/>
    <p:sldId id="2147373858" r:id="rId16"/>
    <p:sldId id="2147373843" r:id="rId17"/>
    <p:sldId id="2147373859" r:id="rId18"/>
    <p:sldId id="2147373860" r:id="rId19"/>
    <p:sldId id="2147373861" r:id="rId20"/>
    <p:sldId id="2147373862" r:id="rId21"/>
    <p:sldId id="2147373845" r:id="rId22"/>
    <p:sldId id="2147373846" r:id="rId23"/>
    <p:sldId id="2147373847" r:id="rId24"/>
    <p:sldId id="2147373898" r:id="rId25"/>
    <p:sldId id="2147373884" r:id="rId26"/>
    <p:sldId id="937" r:id="rId27"/>
    <p:sldId id="857" r:id="rId28"/>
    <p:sldId id="2147373897" r:id="rId29"/>
    <p:sldId id="2147373900" r:id="rId30"/>
    <p:sldId id="2147373899" r:id="rId31"/>
    <p:sldId id="2147373901" r:id="rId32"/>
    <p:sldId id="2147373902" r:id="rId33"/>
    <p:sldId id="2147373894" r:id="rId34"/>
    <p:sldId id="2147373895" r:id="rId35"/>
    <p:sldId id="2147373896" r:id="rId36"/>
    <p:sldId id="2147373885" r:id="rId37"/>
    <p:sldId id="932" r:id="rId38"/>
    <p:sldId id="2147373864" r:id="rId39"/>
    <p:sldId id="2147373865" r:id="rId40"/>
    <p:sldId id="2147373888" r:id="rId41"/>
    <p:sldId id="2147373887" r:id="rId42"/>
    <p:sldId id="2147373889" r:id="rId43"/>
    <p:sldId id="2147373866" r:id="rId44"/>
    <p:sldId id="2147373892" r:id="rId45"/>
    <p:sldId id="2147373867" r:id="rId46"/>
    <p:sldId id="2147373869" r:id="rId47"/>
    <p:sldId id="2147373890" r:id="rId48"/>
    <p:sldId id="2147373868" r:id="rId49"/>
    <p:sldId id="2147373891" r:id="rId50"/>
    <p:sldId id="2147373870" r:id="rId51"/>
    <p:sldId id="2147373871" r:id="rId52"/>
    <p:sldId id="2147373880" r:id="rId53"/>
    <p:sldId id="2147373878" r:id="rId54"/>
    <p:sldId id="2147373879" r:id="rId55"/>
    <p:sldId id="2147373877" r:id="rId56"/>
    <p:sldId id="2147373893" r:id="rId57"/>
    <p:sldId id="2147373873" r:id="rId58"/>
    <p:sldId id="2147373874" r:id="rId59"/>
    <p:sldId id="2147373875" r:id="rId60"/>
    <p:sldId id="2147373881" r:id="rId61"/>
    <p:sldId id="2147373882" r:id="rId62"/>
    <p:sldId id="2147373883"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5BE263C-DBD7-4A20-BB59-AAB30ACAA65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3" autoAdjust="0"/>
    <p:restoredTop sz="94660"/>
  </p:normalViewPr>
  <p:slideViewPr>
    <p:cSldViewPr snapToGrid="0">
      <p:cViewPr varScale="1">
        <p:scale>
          <a:sx n="97" d="100"/>
          <a:sy n="97" d="100"/>
        </p:scale>
        <p:origin x="114" y="33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becca Grimm" userId="e035d7f2-cfda-4aef-8475-25518f7ba058" providerId="ADAL" clId="{34201165-5668-4E84-A467-67CB273B1189}"/>
    <pc:docChg chg="addSld">
      <pc:chgData name="Rebecca Grimm" userId="e035d7f2-cfda-4aef-8475-25518f7ba058" providerId="ADAL" clId="{34201165-5668-4E84-A467-67CB273B1189}" dt="2021-08-26T13:23:39.821" v="0" actId="680"/>
      <pc:docMkLst>
        <pc:docMk/>
      </pc:docMkLst>
      <pc:sldChg chg="new">
        <pc:chgData name="Rebecca Grimm" userId="e035d7f2-cfda-4aef-8475-25518f7ba058" providerId="ADAL" clId="{34201165-5668-4E84-A467-67CB273B1189}" dt="2021-08-26T13:23:39.821" v="0" actId="680"/>
        <pc:sldMkLst>
          <pc:docMk/>
          <pc:sldMk cId="2789262230"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ED8E0-D9D7-4ACE-94FA-690F075C26F1}" type="datetimeFigureOut">
              <a:rPr lang="en-GB" smtClean="0"/>
              <a:t>09/10/2024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1FA8E-2D8D-45CD-A974-A0083F6CA603}" type="slidenum">
              <a:rPr lang="en-GB" smtClean="0"/>
              <a:t>‹#›</a:t>
            </a:fld>
            <a:endParaRPr lang="en-GB"/>
          </a:p>
        </p:txBody>
      </p:sp>
    </p:spTree>
    <p:extLst>
      <p:ext uri="{BB962C8B-B14F-4D97-AF65-F5344CB8AC3E}">
        <p14:creationId xmlns:p14="http://schemas.microsoft.com/office/powerpoint/2010/main" val="77923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17.jpeg"/><Relationship Id="rId11" Type="http://schemas.openxmlformats.org/officeDocument/2006/relationships/image" Target="../media/image2.svg"/><Relationship Id="rId5" Type="http://schemas.openxmlformats.org/officeDocument/2006/relationships/image" Target="../media/image16.jpeg"/><Relationship Id="rId10" Type="http://schemas.openxmlformats.org/officeDocument/2006/relationships/image" Target="../media/image1.png"/><Relationship Id="rId4" Type="http://schemas.openxmlformats.org/officeDocument/2006/relationships/image" Target="../media/image15.jpeg"/><Relationship Id="rId9" Type="http://schemas.openxmlformats.org/officeDocument/2006/relationships/image" Target="../media/image8.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9.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9.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13.jpeg"/><Relationship Id="rId4" Type="http://schemas.openxmlformats.org/officeDocument/2006/relationships/image" Target="../media/image2.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13.jpeg"/><Relationship Id="rId4" Type="http://schemas.openxmlformats.org/officeDocument/2006/relationships/image" Target="../media/image2.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jpe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Dark">
    <p:bg>
      <p:bgPr>
        <a:solidFill>
          <a:schemeClr val="tx2"/>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3"/>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lstStyle>
            <a:lvl1pPr marL="0">
              <a:buNone/>
              <a:defRPr sz="2400">
                <a:solidFill>
                  <a:schemeClr val="bg1"/>
                </a:solidFill>
              </a:defRPr>
            </a:lvl1pPr>
          </a:lstStyle>
          <a:p>
            <a:pPr lvl="0"/>
            <a:r>
              <a:rPr lang="en-US" dirty="0"/>
              <a:t>Subhead Goes Here</a:t>
            </a:r>
          </a:p>
        </p:txBody>
      </p:sp>
      <p:pic>
        <p:nvPicPr>
          <p:cNvPr id="19" name="Picture 18">
            <a:extLst>
              <a:ext uri="{FF2B5EF4-FFF2-40B4-BE49-F238E27FC236}">
                <a16:creationId xmlns:a16="http://schemas.microsoft.com/office/drawing/2014/main" id="{48424E25-6520-462B-B164-75F73031DD0D}"/>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096000" y="2566664"/>
            <a:ext cx="6096000" cy="4266804"/>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spTree>
    <p:extLst>
      <p:ext uri="{BB962C8B-B14F-4D97-AF65-F5344CB8AC3E}">
        <p14:creationId xmlns:p14="http://schemas.microsoft.com/office/powerpoint/2010/main" val="26593050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uble Slice Lim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6" name="Graphic 23">
            <a:extLst>
              <a:ext uri="{FF2B5EF4-FFF2-40B4-BE49-F238E27FC236}">
                <a16:creationId xmlns:a16="http://schemas.microsoft.com/office/drawing/2014/main" id="{8926AEE1-5C08-4ADB-9900-5A9E40BA1E58}"/>
              </a:ext>
            </a:extLst>
          </p:cNvPr>
          <p:cNvSpPr/>
          <p:nvPr userDrawn="1"/>
        </p:nvSpPr>
        <p:spPr>
          <a:xfrm>
            <a:off x="9110869" y="4703098"/>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3"/>
          </a:solidFill>
          <a:ln w="26722" cap="flat">
            <a:noFill/>
            <a:prstDash val="solid"/>
            <a:miter/>
          </a:ln>
        </p:spPr>
        <p:txBody>
          <a:bodyPr rtlCol="0" anchor="ctr">
            <a:noAutofit/>
          </a:bodyPr>
          <a:lstStyle/>
          <a:p>
            <a:endParaRPr lang="en-GB"/>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9080643B-C847-484A-90EA-96D78F0285E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C5BA9E78-0244-475F-B79B-DDD85FB2AA5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95322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age chart/text/table gray BG">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763529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7635291"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19">
            <a:extLst>
              <a:ext uri="{FF2B5EF4-FFF2-40B4-BE49-F238E27FC236}">
                <a16:creationId xmlns:a16="http://schemas.microsoft.com/office/drawing/2014/main" id="{84A33C4E-9484-6D43-B8BE-3DD49957E1E7}"/>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1"/>
          </a:solidFill>
          <a:ln w="26722" cap="flat">
            <a:noFill/>
            <a:prstDash val="solid"/>
            <a:miter/>
          </a:ln>
        </p:spPr>
        <p:txBody>
          <a:bodyPr rtlCol="0" anchor="ctr">
            <a:noAutofit/>
          </a:bodyPr>
          <a:lstStyle/>
          <a:p>
            <a:endParaRPr lang="en-GB"/>
          </a:p>
        </p:txBody>
      </p:sp>
      <p:pic>
        <p:nvPicPr>
          <p:cNvPr id="5" name="Graphic 4">
            <a:extLst>
              <a:ext uri="{FF2B5EF4-FFF2-40B4-BE49-F238E27FC236}">
                <a16:creationId xmlns:a16="http://schemas.microsoft.com/office/drawing/2014/main" id="{4D8E622F-0B13-4D58-822C-E68EFE229A3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6" name="Slide Number Placeholder 6">
            <a:extLst>
              <a:ext uri="{FF2B5EF4-FFF2-40B4-BE49-F238E27FC236}">
                <a16:creationId xmlns:a16="http://schemas.microsoft.com/office/drawing/2014/main" id="{B1EAE699-F70B-459B-90C3-3095A30C8AE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48470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age chart/text/table white BG">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763529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7635291"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19">
            <a:extLst>
              <a:ext uri="{FF2B5EF4-FFF2-40B4-BE49-F238E27FC236}">
                <a16:creationId xmlns:a16="http://schemas.microsoft.com/office/drawing/2014/main" id="{19362668-0C2B-E149-8B4E-2FC7F9AB5165}"/>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pic>
        <p:nvPicPr>
          <p:cNvPr id="5" name="Graphic 4">
            <a:extLst>
              <a:ext uri="{FF2B5EF4-FFF2-40B4-BE49-F238E27FC236}">
                <a16:creationId xmlns:a16="http://schemas.microsoft.com/office/drawing/2014/main" id="{91630926-FA4C-426B-A607-8960F65B7C2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6" name="Slide Number Placeholder 6">
            <a:extLst>
              <a:ext uri="{FF2B5EF4-FFF2-40B4-BE49-F238E27FC236}">
                <a16:creationId xmlns:a16="http://schemas.microsoft.com/office/drawing/2014/main" id="{B1AA1731-32B1-487D-9F3E-13AE4BD374F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306058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White">
    <p:bg>
      <p:bgPr>
        <a:solidFill>
          <a:schemeClr val="bg1"/>
        </a:solidFill>
        <a:effectLst/>
      </p:bgPr>
    </p:bg>
    <p:spTree>
      <p:nvGrpSpPr>
        <p:cNvPr id="1" name=""/>
        <p:cNvGrpSpPr/>
        <p:nvPr/>
      </p:nvGrpSpPr>
      <p:grpSpPr>
        <a:xfrm>
          <a:off x="0" y="0"/>
          <a:ext cx="0" cy="0"/>
          <a:chOff x="0" y="0"/>
          <a:chExt cx="0" cy="0"/>
        </a:xfrm>
      </p:grpSpPr>
      <p:sp>
        <p:nvSpPr>
          <p:cNvPr id="16" name="Graphic 23">
            <a:extLst>
              <a:ext uri="{FF2B5EF4-FFF2-40B4-BE49-F238E27FC236}">
                <a16:creationId xmlns:a16="http://schemas.microsoft.com/office/drawing/2014/main" id="{88ADDA5D-8F28-1B49-89A0-8D46A5AE4CE4}"/>
              </a:ext>
            </a:extLst>
          </p:cNvPr>
          <p:cNvSpPr/>
          <p:nvPr userDrawn="1"/>
        </p:nvSpPr>
        <p:spPr>
          <a:xfrm>
            <a:off x="6238273" y="2879725"/>
            <a:ext cx="6227726" cy="4355590"/>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7" name="Picture 6">
            <a:extLst>
              <a:ext uri="{FF2B5EF4-FFF2-40B4-BE49-F238E27FC236}">
                <a16:creationId xmlns:a16="http://schemas.microsoft.com/office/drawing/2014/main" id="{39FCB38E-51F3-4340-A0D4-18F56F35383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6535212" y="2972673"/>
            <a:ext cx="5802009" cy="4061030"/>
          </a:xfrm>
          <a:prstGeom prst="rect">
            <a:avLst/>
          </a:prstGeom>
        </p:spPr>
      </p:pic>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831850" y="0"/>
            <a:ext cx="10515600" cy="2852737"/>
          </a:xfrm>
        </p:spPr>
        <p:txBody>
          <a:bodyPr anchor="b">
            <a:noAutofit/>
          </a:bodyPr>
          <a:lstStyle>
            <a:lvl1pPr>
              <a:defRPr sz="44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831850" y="2879725"/>
            <a:ext cx="10515600" cy="1500187"/>
          </a:xfrm>
          <a:prstGeom prst="rect">
            <a:avLst/>
          </a:prstGeom>
        </p:spPr>
        <p:txBody>
          <a:bodyPr>
            <a:noAutofit/>
          </a:bodyPr>
          <a:lstStyle>
            <a:lvl1pPr marL="0" indent="0">
              <a:buNone/>
              <a:defRPr sz="24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sp>
        <p:nvSpPr>
          <p:cNvPr id="19" name="Graphic 19">
            <a:extLst>
              <a:ext uri="{FF2B5EF4-FFF2-40B4-BE49-F238E27FC236}">
                <a16:creationId xmlns:a16="http://schemas.microsoft.com/office/drawing/2014/main" id="{C7A6EA1E-FFD2-B745-A9A5-BDF9BA88EAFF}"/>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85890FE3-BEE9-47E8-8C05-318B5DD8C168}"/>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ECFA3526-F84B-406E-BDAB-253152A7E79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851199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Gra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831850" y="0"/>
            <a:ext cx="10515600" cy="2852737"/>
          </a:xfrm>
        </p:spPr>
        <p:txBody>
          <a:bodyPr anchor="b">
            <a:noAutofit/>
          </a:bodyPr>
          <a:lstStyle>
            <a:lvl1pPr>
              <a:defRPr sz="44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831850" y="2879725"/>
            <a:ext cx="10515600" cy="1500187"/>
          </a:xfrm>
          <a:prstGeom prst="rect">
            <a:avLst/>
          </a:prstGeom>
        </p:spPr>
        <p:txBody>
          <a:bodyPr>
            <a:noAutofit/>
          </a:bodyPr>
          <a:lstStyle>
            <a:lvl1pPr marL="0" indent="0">
              <a:buNone/>
              <a:defRPr sz="24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sp>
        <p:nvSpPr>
          <p:cNvPr id="13" name="Graphic 23">
            <a:extLst>
              <a:ext uri="{FF2B5EF4-FFF2-40B4-BE49-F238E27FC236}">
                <a16:creationId xmlns:a16="http://schemas.microsoft.com/office/drawing/2014/main" id="{1E29F9FC-8976-384C-BB31-D0DF14291589}"/>
              </a:ext>
            </a:extLst>
          </p:cNvPr>
          <p:cNvSpPr/>
          <p:nvPr userDrawn="1"/>
        </p:nvSpPr>
        <p:spPr>
          <a:xfrm>
            <a:off x="6238273" y="2879725"/>
            <a:ext cx="6227726" cy="4355590"/>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14" name="Picture 13">
            <a:extLst>
              <a:ext uri="{FF2B5EF4-FFF2-40B4-BE49-F238E27FC236}">
                <a16:creationId xmlns:a16="http://schemas.microsoft.com/office/drawing/2014/main" id="{3C9899D6-EE33-9046-8BA6-1024953B0963}"/>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6535212" y="2972673"/>
            <a:ext cx="5802009" cy="4061030"/>
          </a:xfrm>
          <a:prstGeom prst="rect">
            <a:avLst/>
          </a:prstGeom>
        </p:spPr>
      </p:pic>
      <p:sp>
        <p:nvSpPr>
          <p:cNvPr id="16" name="Graphic 19">
            <a:extLst>
              <a:ext uri="{FF2B5EF4-FFF2-40B4-BE49-F238E27FC236}">
                <a16:creationId xmlns:a16="http://schemas.microsoft.com/office/drawing/2014/main" id="{1485E60B-9B72-664B-A174-D612C5A3FE62}"/>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7" name="Graphic 6">
            <a:extLst>
              <a:ext uri="{FF2B5EF4-FFF2-40B4-BE49-F238E27FC236}">
                <a16:creationId xmlns:a16="http://schemas.microsoft.com/office/drawing/2014/main" id="{A1572DDA-835A-4F4C-922F-3CF3FC2D2736}"/>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8" name="Slide Number Placeholder 6">
            <a:extLst>
              <a:ext uri="{FF2B5EF4-FFF2-40B4-BE49-F238E27FC236}">
                <a16:creationId xmlns:a16="http://schemas.microsoft.com/office/drawing/2014/main" id="{432A4344-BBD1-48EC-851B-6E419565004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619716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White Bigger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3148263" y="2330280"/>
            <a:ext cx="8209547" cy="2852737"/>
          </a:xfrm>
        </p:spPr>
        <p:txBody>
          <a:bodyPr anchor="b">
            <a:noAutofit/>
          </a:bodyPr>
          <a:lstStyle>
            <a:lvl1pPr>
              <a:defRPr sz="80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3148264" y="5183017"/>
            <a:ext cx="8209546" cy="1166983"/>
          </a:xfrm>
          <a:prstGeom prst="rect">
            <a:avLst/>
          </a:prstGeo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pic>
        <p:nvPicPr>
          <p:cNvPr id="8" name="Graphic 7">
            <a:extLst>
              <a:ext uri="{FF2B5EF4-FFF2-40B4-BE49-F238E27FC236}">
                <a16:creationId xmlns:a16="http://schemas.microsoft.com/office/drawing/2014/main" id="{27CB9F88-EF27-436F-A15A-1E5396FC56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60163" y="-48129"/>
            <a:ext cx="5979699" cy="4152570"/>
          </a:xfrm>
          <a:prstGeom prst="rect">
            <a:avLst/>
          </a:prstGeom>
        </p:spPr>
      </p:pic>
      <p:pic>
        <p:nvPicPr>
          <p:cNvPr id="9" name="Picture 8">
            <a:extLst>
              <a:ext uri="{FF2B5EF4-FFF2-40B4-BE49-F238E27FC236}">
                <a16:creationId xmlns:a16="http://schemas.microsoft.com/office/drawing/2014/main" id="{578D57F4-7293-4107-90E0-B846DECB9CFA}"/>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rot="10800000">
            <a:off x="-10633" y="-37497"/>
            <a:ext cx="5802009" cy="4061030"/>
          </a:xfrm>
          <a:prstGeom prst="rect">
            <a:avLst/>
          </a:prstGeom>
        </p:spPr>
      </p:pic>
      <p:pic>
        <p:nvPicPr>
          <p:cNvPr id="6" name="Graphic 5">
            <a:extLst>
              <a:ext uri="{FF2B5EF4-FFF2-40B4-BE49-F238E27FC236}">
                <a16:creationId xmlns:a16="http://schemas.microsoft.com/office/drawing/2014/main" id="{4F436AFD-4D1C-40AE-906F-26F24E6DCB0C}"/>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
        <p:nvSpPr>
          <p:cNvPr id="7" name="Slide Number Placeholder 6">
            <a:extLst>
              <a:ext uri="{FF2B5EF4-FFF2-40B4-BE49-F238E27FC236}">
                <a16:creationId xmlns:a16="http://schemas.microsoft.com/office/drawing/2014/main" id="{FAB8A101-5590-41C1-B744-6666D8C1699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039534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Gray Bigger Text">
    <p:bg>
      <p:bgPr>
        <a:solidFill>
          <a:schemeClr val="bg2"/>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7CB9F88-EF27-436F-A15A-1E5396FC56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60163" y="-48129"/>
            <a:ext cx="5979699" cy="4152570"/>
          </a:xfrm>
          <a:prstGeom prst="rect">
            <a:avLst/>
          </a:prstGeom>
        </p:spPr>
      </p:pic>
      <p:pic>
        <p:nvPicPr>
          <p:cNvPr id="9" name="Picture 8">
            <a:extLst>
              <a:ext uri="{FF2B5EF4-FFF2-40B4-BE49-F238E27FC236}">
                <a16:creationId xmlns:a16="http://schemas.microsoft.com/office/drawing/2014/main" id="{578D57F4-7293-4107-90E0-B846DECB9CFA}"/>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rot="10800000">
            <a:off x="-10633" y="-37497"/>
            <a:ext cx="5802009" cy="4061030"/>
          </a:xfrm>
          <a:prstGeom prst="rect">
            <a:avLst/>
          </a:prstGeom>
        </p:spPr>
      </p:pic>
      <p:sp>
        <p:nvSpPr>
          <p:cNvPr id="6" name="Title 1">
            <a:extLst>
              <a:ext uri="{FF2B5EF4-FFF2-40B4-BE49-F238E27FC236}">
                <a16:creationId xmlns:a16="http://schemas.microsoft.com/office/drawing/2014/main" id="{A36E7245-EAE1-4DBD-9B88-B9D6D2ABF9D1}"/>
              </a:ext>
            </a:extLst>
          </p:cNvPr>
          <p:cNvSpPr>
            <a:spLocks noGrp="1"/>
          </p:cNvSpPr>
          <p:nvPr>
            <p:ph type="title"/>
          </p:nvPr>
        </p:nvSpPr>
        <p:spPr>
          <a:xfrm>
            <a:off x="3148263" y="2330280"/>
            <a:ext cx="8209547" cy="2852737"/>
          </a:xfrm>
        </p:spPr>
        <p:txBody>
          <a:bodyPr anchor="b">
            <a:noAutofit/>
          </a:bodyPr>
          <a:lstStyle>
            <a:lvl1pPr>
              <a:defRPr sz="8000" b="1">
                <a:solidFill>
                  <a:schemeClr val="tx2"/>
                </a:solidFill>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252DD610-F456-4F91-B33E-F39BE7C0433C}"/>
              </a:ext>
            </a:extLst>
          </p:cNvPr>
          <p:cNvSpPr>
            <a:spLocks noGrp="1"/>
          </p:cNvSpPr>
          <p:nvPr>
            <p:ph type="body" idx="1" hasCustomPrompt="1"/>
          </p:nvPr>
        </p:nvSpPr>
        <p:spPr>
          <a:xfrm>
            <a:off x="3148264" y="5183017"/>
            <a:ext cx="8209546" cy="1166983"/>
          </a:xfrm>
          <a:prstGeom prst="rect">
            <a:avLst/>
          </a:prstGeo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pic>
        <p:nvPicPr>
          <p:cNvPr id="10" name="Graphic 9">
            <a:extLst>
              <a:ext uri="{FF2B5EF4-FFF2-40B4-BE49-F238E27FC236}">
                <a16:creationId xmlns:a16="http://schemas.microsoft.com/office/drawing/2014/main" id="{B301FECA-91D0-43C6-904F-96B38AF92F68}"/>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
        <p:nvSpPr>
          <p:cNvPr id="11" name="Slide Number Placeholder 6">
            <a:extLst>
              <a:ext uri="{FF2B5EF4-FFF2-40B4-BE49-F238E27FC236}">
                <a16:creationId xmlns:a16="http://schemas.microsoft.com/office/drawing/2014/main" id="{FBD8C608-D026-44C8-BB79-93F0F9A81FE3}"/>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600501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troduction text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8059738" y="1798387"/>
            <a:ext cx="373522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980362"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Rectangle 6">
            <a:extLst>
              <a:ext uri="{FF2B5EF4-FFF2-40B4-BE49-F238E27FC236}">
                <a16:creationId xmlns:a16="http://schemas.microsoft.com/office/drawing/2014/main" id="{75E43AB5-2F61-44F8-AB9F-F112C84311C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430FE31F-6E84-4F50-A3E4-9BFAEC56C3D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39FC3405-1AD8-4D06-8BCB-5796625EA7F3}"/>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63468D2B-CE33-43FD-9220-325E4D2AC5A5}"/>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484646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tion text only with gray 1">
    <p:spTree>
      <p:nvGrpSpPr>
        <p:cNvPr id="1" name=""/>
        <p:cNvGrpSpPr/>
        <p:nvPr/>
      </p:nvGrpSpPr>
      <p:grpSpPr>
        <a:xfrm>
          <a:off x="0" y="0"/>
          <a:ext cx="0" cy="0"/>
          <a:chOff x="0" y="0"/>
          <a:chExt cx="0" cy="0"/>
        </a:xfrm>
      </p:grpSpPr>
      <p:sp>
        <p:nvSpPr>
          <p:cNvPr id="8" name="Graphic 6">
            <a:extLst>
              <a:ext uri="{FF2B5EF4-FFF2-40B4-BE49-F238E27FC236}">
                <a16:creationId xmlns:a16="http://schemas.microsoft.com/office/drawing/2014/main" id="{2D8511F4-0527-487D-8B21-E7D66C20F49A}"/>
              </a:ext>
            </a:extLst>
          </p:cNvPr>
          <p:cNvSpPr/>
          <p:nvPr/>
        </p:nvSpPr>
        <p:spPr>
          <a:xfrm>
            <a:off x="7577421" y="1016066"/>
            <a:ext cx="4217723" cy="5126860"/>
          </a:xfrm>
          <a:custGeom>
            <a:avLst/>
            <a:gdLst>
              <a:gd name="connsiteX0" fmla="*/ 405883 w 4217723"/>
              <a:gd name="connsiteY0" fmla="*/ 0 h 5126860"/>
              <a:gd name="connsiteX1" fmla="*/ 4217724 w 4217723"/>
              <a:gd name="connsiteY1" fmla="*/ 0 h 5126860"/>
              <a:gd name="connsiteX2" fmla="*/ 4217724 w 4217723"/>
              <a:gd name="connsiteY2" fmla="*/ 4260435 h 5126860"/>
              <a:gd name="connsiteX3" fmla="*/ 3010118 w 4217723"/>
              <a:gd name="connsiteY3" fmla="*/ 5126861 h 5126860"/>
              <a:gd name="connsiteX4" fmla="*/ 1653 w 4217723"/>
              <a:gd name="connsiteY4" fmla="*/ 5115802 h 5126860"/>
              <a:gd name="connsiteX5" fmla="*/ 0 w 4217723"/>
              <a:gd name="connsiteY5" fmla="*/ 4644454 h 5126860"/>
              <a:gd name="connsiteX6" fmla="*/ 0 w 4217723"/>
              <a:gd name="connsiteY6" fmla="*/ 1653 h 5126860"/>
              <a:gd name="connsiteX7" fmla="*/ 405883 w 4217723"/>
              <a:gd name="connsiteY7" fmla="*/ 0 h 512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7723" h="5126860">
                <a:moveTo>
                  <a:pt x="405883" y="0"/>
                </a:moveTo>
                <a:lnTo>
                  <a:pt x="4217724" y="0"/>
                </a:lnTo>
                <a:lnTo>
                  <a:pt x="4217724" y="4260435"/>
                </a:lnTo>
                <a:lnTo>
                  <a:pt x="3010118" y="5126861"/>
                </a:lnTo>
                <a:lnTo>
                  <a:pt x="1653" y="5115802"/>
                </a:lnTo>
                <a:lnTo>
                  <a:pt x="0" y="4644454"/>
                </a:lnTo>
                <a:lnTo>
                  <a:pt x="0" y="1653"/>
                </a:lnTo>
                <a:lnTo>
                  <a:pt x="405883" y="0"/>
                </a:lnTo>
                <a:close/>
              </a:path>
            </a:pathLst>
          </a:custGeom>
          <a:solidFill>
            <a:srgbClr val="F4F4F4"/>
          </a:solidFill>
          <a:ln w="12710" cap="flat">
            <a:noFill/>
            <a:prstDash val="solid"/>
            <a:miter/>
          </a:ln>
        </p:spPr>
        <p:txBody>
          <a:bodyPr rtlCol="0" anchor="ctr">
            <a:noAutofit/>
          </a:bodyPr>
          <a:lstStyle/>
          <a:p>
            <a:endParaRPr lang="en-GB"/>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7779419" y="1798387"/>
            <a:ext cx="3814596" cy="4060991"/>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779420" y="1274763"/>
            <a:ext cx="381459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9" name="Rectangle 8">
            <a:extLst>
              <a:ext uri="{FF2B5EF4-FFF2-40B4-BE49-F238E27FC236}">
                <a16:creationId xmlns:a16="http://schemas.microsoft.com/office/drawing/2014/main" id="{E3C0791C-3506-48D1-90ED-BBA9B30DCAB4}"/>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3601E10A-37C6-419B-938B-9A36B94A9EE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47271461-93BA-484A-B04B-C85A02353FA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F832FE5C-0E08-4ED7-AC0C-2AAEDADFD2A5}"/>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436854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troduction text only with gray 2">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B48E9D0-D817-4A30-91F7-2494BAA8003C}"/>
              </a:ext>
            </a:extLst>
          </p:cNvPr>
          <p:cNvSpPr/>
          <p:nvPr userDrawn="1"/>
        </p:nvSpPr>
        <p:spPr>
          <a:xfrm flipH="1">
            <a:off x="406400" y="1274763"/>
            <a:ext cx="7173496" cy="4584616"/>
          </a:xfrm>
          <a:custGeom>
            <a:avLst/>
            <a:gdLst>
              <a:gd name="connsiteX0" fmla="*/ 7173496 w 7173496"/>
              <a:gd name="connsiteY0" fmla="*/ 0 h 4584616"/>
              <a:gd name="connsiteX1" fmla="*/ 0 w 7173496"/>
              <a:gd name="connsiteY1" fmla="*/ 0 h 4584616"/>
              <a:gd name="connsiteX2" fmla="*/ 0 w 7173496"/>
              <a:gd name="connsiteY2" fmla="*/ 4012293 h 4584616"/>
              <a:gd name="connsiteX3" fmla="*/ 818322 w 7173496"/>
              <a:gd name="connsiteY3" fmla="*/ 4584616 h 4584616"/>
              <a:gd name="connsiteX4" fmla="*/ 7173496 w 7173496"/>
              <a:gd name="connsiteY4" fmla="*/ 4584616 h 4584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3496" h="4584616">
                <a:moveTo>
                  <a:pt x="7173496" y="0"/>
                </a:moveTo>
                <a:lnTo>
                  <a:pt x="0" y="0"/>
                </a:lnTo>
                <a:lnTo>
                  <a:pt x="0" y="4012293"/>
                </a:lnTo>
                <a:lnTo>
                  <a:pt x="818322" y="4584616"/>
                </a:lnTo>
                <a:lnTo>
                  <a:pt x="7173496" y="45846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740152" y="2207468"/>
            <a:ext cx="6526922" cy="3375770"/>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294976" y="365126"/>
            <a:ext cx="10230649"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740151" y="1563528"/>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7779419" y="1798387"/>
            <a:ext cx="3814596" cy="4060991"/>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779420" y="1274763"/>
            <a:ext cx="381459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Rectangle 7">
            <a:extLst>
              <a:ext uri="{FF2B5EF4-FFF2-40B4-BE49-F238E27FC236}">
                <a16:creationId xmlns:a16="http://schemas.microsoft.com/office/drawing/2014/main" id="{76998A2D-7ACF-4577-95C7-28C62EBFC3F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9" name="Graphic 8">
            <a:extLst>
              <a:ext uri="{FF2B5EF4-FFF2-40B4-BE49-F238E27FC236}">
                <a16:creationId xmlns:a16="http://schemas.microsoft.com/office/drawing/2014/main" id="{66B9D79F-C70C-4CDE-869E-FC112FEEB63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A07ED532-5EF4-4933-9576-1BA917964B7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27DF58DE-EDA3-4A6E-9E36-7E1B321735A6}"/>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78208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Light">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pic>
        <p:nvPicPr>
          <p:cNvPr id="8" name="Picture 7">
            <a:extLst>
              <a:ext uri="{FF2B5EF4-FFF2-40B4-BE49-F238E27FC236}">
                <a16:creationId xmlns:a16="http://schemas.microsoft.com/office/drawing/2014/main" id="{F280F945-88D3-3F49-A3DA-4882B19C8A2F}"/>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096000" y="2566664"/>
            <a:ext cx="6096000" cy="4266804"/>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476614" y="5665304"/>
            <a:ext cx="1721781" cy="120419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lstStyle/>
          <a:p>
            <a:endParaRPr lang="en-GB"/>
          </a:p>
        </p:txBody>
      </p:sp>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1"/>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lstStyle>
            <a:lvl1pPr marL="0">
              <a:buNone/>
              <a:defRPr sz="2400">
                <a:solidFill>
                  <a:schemeClr val="accent2"/>
                </a:solidFill>
              </a:defRPr>
            </a:lvl1pPr>
          </a:lstStyle>
          <a:p>
            <a:pPr lvl="0"/>
            <a:r>
              <a:rPr lang="en-US" dirty="0"/>
              <a:t>Subhead Goes Here</a:t>
            </a:r>
          </a:p>
        </p:txBody>
      </p:sp>
    </p:spTree>
    <p:extLst>
      <p:ext uri="{BB962C8B-B14F-4D97-AF65-F5344CB8AC3E}">
        <p14:creationId xmlns:p14="http://schemas.microsoft.com/office/powerpoint/2010/main" val="322734375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troduction with picture">
    <p:spTree>
      <p:nvGrpSpPr>
        <p:cNvPr id="1" name=""/>
        <p:cNvGrpSpPr/>
        <p:nvPr/>
      </p:nvGrpSpPr>
      <p:grpSpPr>
        <a:xfrm>
          <a:off x="0" y="0"/>
          <a:ext cx="0" cy="0"/>
          <a:chOff x="0" y="0"/>
          <a:chExt cx="0" cy="0"/>
        </a:xfrm>
      </p:grpSpPr>
      <p:sp>
        <p:nvSpPr>
          <p:cNvPr id="7" name="Content Placeholder 16">
            <a:extLst>
              <a:ext uri="{FF2B5EF4-FFF2-40B4-BE49-F238E27FC236}">
                <a16:creationId xmlns:a16="http://schemas.microsoft.com/office/drawing/2014/main" id="{9A1CE236-4E02-4DEF-B91B-61D2949923AA}"/>
              </a:ext>
            </a:extLst>
          </p:cNvPr>
          <p:cNvSpPr>
            <a:spLocks noGrp="1"/>
          </p:cNvSpPr>
          <p:nvPr>
            <p:ph sz="half" idx="15"/>
          </p:nvPr>
        </p:nvSpPr>
        <p:spPr>
          <a:xfrm>
            <a:off x="8058583" y="1274763"/>
            <a:ext cx="3725863" cy="4885472"/>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86468" h="4360719">
                <a:moveTo>
                  <a:pt x="0" y="0"/>
                </a:moveTo>
                <a:lnTo>
                  <a:pt x="4086468" y="0"/>
                </a:lnTo>
                <a:lnTo>
                  <a:pt x="4086468" y="3626014"/>
                </a:lnTo>
                <a:lnTo>
                  <a:pt x="2828517" y="4360719"/>
                </a:lnTo>
                <a:lnTo>
                  <a:pt x="0" y="4351338"/>
                </a:lnTo>
                <a:lnTo>
                  <a:pt x="0" y="0"/>
                </a:lnTo>
                <a:close/>
              </a:path>
            </a:pathLst>
          </a:custGeom>
          <a:blipFill>
            <a:blip r:embed="rId2" cstate="email">
              <a:extLst>
                <a:ext uri="{28A0092B-C50C-407E-A947-70E740481C1C}">
                  <a14:useLocalDpi xmlns:a14="http://schemas.microsoft.com/office/drawing/2010/main"/>
                </a:ext>
              </a:extLst>
            </a:blip>
            <a:srcRect/>
            <a:stretch>
              <a:fillRect t="67"/>
            </a:stretch>
          </a:blipFill>
        </p:spPr>
        <p:txBody>
          <a:bodyPr wrap="square" lIns="792000" tIns="360000" rIns="72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endParaRPr lang="en-US"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2332978"/>
            <a:ext cx="6960268" cy="3303002"/>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809354"/>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p>
        </p:txBody>
      </p:sp>
      <p:sp>
        <p:nvSpPr>
          <p:cNvPr id="6" name="Rectangle 5">
            <a:extLst>
              <a:ext uri="{FF2B5EF4-FFF2-40B4-BE49-F238E27FC236}">
                <a16:creationId xmlns:a16="http://schemas.microsoft.com/office/drawing/2014/main" id="{0D82BCB2-32E2-41D0-A40C-467F70E51F99}"/>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E7E17C5A-1ADC-41D8-A13F-3B38CEE9BB8F}"/>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7F282625-4B5C-4369-A430-8D5D45AFF41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759D05BF-D628-4C4C-B74E-724B0ADDCA9F}"/>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269735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6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685712"/>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0" name="Picture Placeholder 29">
            <a:extLst>
              <a:ext uri="{FF2B5EF4-FFF2-40B4-BE49-F238E27FC236}">
                <a16:creationId xmlns:a16="http://schemas.microsoft.com/office/drawing/2014/main" id="{449430E9-4E12-4E92-A562-6528C977A682}"/>
              </a:ext>
            </a:extLst>
          </p:cNvPr>
          <p:cNvSpPr>
            <a:spLocks noGrp="1"/>
          </p:cNvSpPr>
          <p:nvPr>
            <p:ph type="pic" sz="quarter" idx="13"/>
          </p:nvPr>
        </p:nvSpPr>
        <p:spPr>
          <a:xfrm>
            <a:off x="546183"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2"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51" name="Text Placeholder 50">
            <a:extLst>
              <a:ext uri="{FF2B5EF4-FFF2-40B4-BE49-F238E27FC236}">
                <a16:creationId xmlns:a16="http://schemas.microsoft.com/office/drawing/2014/main" id="{DBF34D24-E4EF-4041-8021-96B849ACD432}"/>
              </a:ext>
            </a:extLst>
          </p:cNvPr>
          <p:cNvSpPr>
            <a:spLocks noGrp="1"/>
          </p:cNvSpPr>
          <p:nvPr>
            <p:ph type="body" sz="quarter" idx="19" hasCustomPrompt="1"/>
          </p:nvPr>
        </p:nvSpPr>
        <p:spPr>
          <a:xfrm>
            <a:off x="569823"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1" name="Picture Placeholder 30">
            <a:extLst>
              <a:ext uri="{FF2B5EF4-FFF2-40B4-BE49-F238E27FC236}">
                <a16:creationId xmlns:a16="http://schemas.microsoft.com/office/drawing/2014/main" id="{F7B5708A-B3B1-40EF-BDDE-2E3914DA4AD8}"/>
              </a:ext>
            </a:extLst>
          </p:cNvPr>
          <p:cNvSpPr>
            <a:spLocks noGrp="1"/>
          </p:cNvSpPr>
          <p:nvPr>
            <p:ph type="pic" sz="quarter" idx="20"/>
          </p:nvPr>
        </p:nvSpPr>
        <p:spPr>
          <a:xfrm>
            <a:off x="2504208" y="2563725"/>
            <a:ext cx="1495807" cy="1495807"/>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3"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2" name="Text Placeholder 50">
            <a:extLst>
              <a:ext uri="{FF2B5EF4-FFF2-40B4-BE49-F238E27FC236}">
                <a16:creationId xmlns:a16="http://schemas.microsoft.com/office/drawing/2014/main" id="{DFFAE44A-0D9C-4601-90DD-C1DA0545FA96}"/>
              </a:ext>
            </a:extLst>
          </p:cNvPr>
          <p:cNvSpPr>
            <a:spLocks noGrp="1"/>
          </p:cNvSpPr>
          <p:nvPr>
            <p:ph type="body" sz="quarter" idx="21" hasCustomPrompt="1"/>
          </p:nvPr>
        </p:nvSpPr>
        <p:spPr>
          <a:xfrm>
            <a:off x="2494880"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3" name="Picture Placeholder 32">
            <a:extLst>
              <a:ext uri="{FF2B5EF4-FFF2-40B4-BE49-F238E27FC236}">
                <a16:creationId xmlns:a16="http://schemas.microsoft.com/office/drawing/2014/main" id="{EC50A1C9-E2E6-4D50-8C78-6083224A496D}"/>
              </a:ext>
            </a:extLst>
          </p:cNvPr>
          <p:cNvSpPr>
            <a:spLocks noGrp="1"/>
          </p:cNvSpPr>
          <p:nvPr>
            <p:ph type="pic" sz="quarter" idx="22"/>
          </p:nvPr>
        </p:nvSpPr>
        <p:spPr>
          <a:xfrm>
            <a:off x="4396288"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4"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4" name="Text Placeholder 50">
            <a:extLst>
              <a:ext uri="{FF2B5EF4-FFF2-40B4-BE49-F238E27FC236}">
                <a16:creationId xmlns:a16="http://schemas.microsoft.com/office/drawing/2014/main" id="{13E7045A-089D-4477-BFB5-420E9E385A36}"/>
              </a:ext>
            </a:extLst>
          </p:cNvPr>
          <p:cNvSpPr>
            <a:spLocks noGrp="1"/>
          </p:cNvSpPr>
          <p:nvPr>
            <p:ph type="body" sz="quarter" idx="23" hasCustomPrompt="1"/>
          </p:nvPr>
        </p:nvSpPr>
        <p:spPr>
          <a:xfrm>
            <a:off x="4419928"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5" name="Picture Placeholder 34">
            <a:extLst>
              <a:ext uri="{FF2B5EF4-FFF2-40B4-BE49-F238E27FC236}">
                <a16:creationId xmlns:a16="http://schemas.microsoft.com/office/drawing/2014/main" id="{930D2F98-F629-48B0-A19D-A17906B14271}"/>
              </a:ext>
            </a:extLst>
          </p:cNvPr>
          <p:cNvSpPr>
            <a:spLocks noGrp="1"/>
          </p:cNvSpPr>
          <p:nvPr>
            <p:ph type="pic" sz="quarter" idx="24"/>
          </p:nvPr>
        </p:nvSpPr>
        <p:spPr>
          <a:xfrm>
            <a:off x="6309316"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6" name="Text Placeholder 50">
            <a:extLst>
              <a:ext uri="{FF2B5EF4-FFF2-40B4-BE49-F238E27FC236}">
                <a16:creationId xmlns:a16="http://schemas.microsoft.com/office/drawing/2014/main" id="{6C7A14B0-8179-4069-8330-F5F4768DF620}"/>
              </a:ext>
            </a:extLst>
          </p:cNvPr>
          <p:cNvSpPr>
            <a:spLocks noGrp="1"/>
          </p:cNvSpPr>
          <p:nvPr>
            <p:ph type="body" sz="quarter" idx="25" hasCustomPrompt="1"/>
          </p:nvPr>
        </p:nvSpPr>
        <p:spPr>
          <a:xfrm>
            <a:off x="6332956"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7" name="Picture Placeholder 36">
            <a:extLst>
              <a:ext uri="{FF2B5EF4-FFF2-40B4-BE49-F238E27FC236}">
                <a16:creationId xmlns:a16="http://schemas.microsoft.com/office/drawing/2014/main" id="{3A8905D2-F921-4D41-8F22-8C5861EDFFFC}"/>
              </a:ext>
            </a:extLst>
          </p:cNvPr>
          <p:cNvSpPr>
            <a:spLocks noGrp="1"/>
          </p:cNvSpPr>
          <p:nvPr>
            <p:ph type="pic" sz="quarter" idx="26"/>
          </p:nvPr>
        </p:nvSpPr>
        <p:spPr>
          <a:xfrm>
            <a:off x="8210300"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49" name="Text Placeholder 50">
            <a:extLst>
              <a:ext uri="{FF2B5EF4-FFF2-40B4-BE49-F238E27FC236}">
                <a16:creationId xmlns:a16="http://schemas.microsoft.com/office/drawing/2014/main" id="{AE91822D-762E-4802-A380-D6A74267E208}"/>
              </a:ext>
            </a:extLst>
          </p:cNvPr>
          <p:cNvSpPr>
            <a:spLocks noGrp="1"/>
          </p:cNvSpPr>
          <p:nvPr>
            <p:ph type="body" sz="quarter" idx="27" hasCustomPrompt="1"/>
          </p:nvPr>
        </p:nvSpPr>
        <p:spPr>
          <a:xfrm>
            <a:off x="8233940"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50" name="Picture Placeholder 49">
            <a:extLst>
              <a:ext uri="{FF2B5EF4-FFF2-40B4-BE49-F238E27FC236}">
                <a16:creationId xmlns:a16="http://schemas.microsoft.com/office/drawing/2014/main" id="{F4E7808C-3CA7-424C-9339-D7B363B45564}"/>
              </a:ext>
            </a:extLst>
          </p:cNvPr>
          <p:cNvSpPr>
            <a:spLocks noGrp="1"/>
          </p:cNvSpPr>
          <p:nvPr>
            <p:ph type="pic" sz="quarter" idx="28"/>
          </p:nvPr>
        </p:nvSpPr>
        <p:spPr>
          <a:xfrm>
            <a:off x="10136142"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7"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52" name="Text Placeholder 50">
            <a:extLst>
              <a:ext uri="{FF2B5EF4-FFF2-40B4-BE49-F238E27FC236}">
                <a16:creationId xmlns:a16="http://schemas.microsoft.com/office/drawing/2014/main" id="{16708135-F5A5-427C-9B18-000AFF692AA6}"/>
              </a:ext>
            </a:extLst>
          </p:cNvPr>
          <p:cNvSpPr>
            <a:spLocks noGrp="1"/>
          </p:cNvSpPr>
          <p:nvPr>
            <p:ph type="body" sz="quarter" idx="29" hasCustomPrompt="1"/>
          </p:nvPr>
        </p:nvSpPr>
        <p:spPr>
          <a:xfrm>
            <a:off x="10159782"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16" name="Rectangle 15">
            <a:extLst>
              <a:ext uri="{FF2B5EF4-FFF2-40B4-BE49-F238E27FC236}">
                <a16:creationId xmlns:a16="http://schemas.microsoft.com/office/drawing/2014/main" id="{2BCBB70F-C72F-4C76-BFE1-31172C113B7D}"/>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7" name="Graphic 16">
            <a:extLst>
              <a:ext uri="{FF2B5EF4-FFF2-40B4-BE49-F238E27FC236}">
                <a16:creationId xmlns:a16="http://schemas.microsoft.com/office/drawing/2014/main" id="{5414AEF2-CACB-4A20-9142-BA486486181A}"/>
              </a:ext>
            </a:extLst>
          </p:cNvPr>
          <p:cNvPicPr>
            <a:picLocks noChangeAspect="1"/>
          </p:cNvPicPr>
          <p:nvPr userDrawn="1"/>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8" name="Slide Number Placeholder 6">
            <a:extLst>
              <a:ext uri="{FF2B5EF4-FFF2-40B4-BE49-F238E27FC236}">
                <a16:creationId xmlns:a16="http://schemas.microsoft.com/office/drawing/2014/main" id="{A5AB96F0-0126-4E56-B9F8-CC1A93A42666}"/>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9" name="Graphic 18">
            <a:extLst>
              <a:ext uri="{FF2B5EF4-FFF2-40B4-BE49-F238E27FC236}">
                <a16:creationId xmlns:a16="http://schemas.microsoft.com/office/drawing/2014/main" id="{6CBFB2B3-F39F-470B-A6EA-710D1CF106B6}"/>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407072" y="6466142"/>
            <a:ext cx="603584" cy="290184"/>
          </a:xfrm>
          <a:prstGeom prst="rect">
            <a:avLst/>
          </a:prstGeom>
        </p:spPr>
      </p:pic>
      <p:sp>
        <p:nvSpPr>
          <p:cNvPr id="22" name="Content Placeholder 3">
            <a:extLst>
              <a:ext uri="{FF2B5EF4-FFF2-40B4-BE49-F238E27FC236}">
                <a16:creationId xmlns:a16="http://schemas.microsoft.com/office/drawing/2014/main" id="{0A2D973D-3393-4087-B7AD-E13012AD9871}"/>
              </a:ext>
            </a:extLst>
          </p:cNvPr>
          <p:cNvSpPr>
            <a:spLocks noGrp="1"/>
          </p:cNvSpPr>
          <p:nvPr>
            <p:ph sz="half" idx="30" hasCustomPrompt="1"/>
          </p:nvPr>
        </p:nvSpPr>
        <p:spPr>
          <a:xfrm>
            <a:off x="569823"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4" name="Content Placeholder 3">
            <a:extLst>
              <a:ext uri="{FF2B5EF4-FFF2-40B4-BE49-F238E27FC236}">
                <a16:creationId xmlns:a16="http://schemas.microsoft.com/office/drawing/2014/main" id="{3F052943-5FB3-4DD6-B757-F5CF1355C771}"/>
              </a:ext>
            </a:extLst>
          </p:cNvPr>
          <p:cNvSpPr>
            <a:spLocks noGrp="1"/>
          </p:cNvSpPr>
          <p:nvPr>
            <p:ph sz="half" idx="31" hasCustomPrompt="1"/>
          </p:nvPr>
        </p:nvSpPr>
        <p:spPr>
          <a:xfrm>
            <a:off x="2494880"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5" name="Content Placeholder 3">
            <a:extLst>
              <a:ext uri="{FF2B5EF4-FFF2-40B4-BE49-F238E27FC236}">
                <a16:creationId xmlns:a16="http://schemas.microsoft.com/office/drawing/2014/main" id="{F72DB88E-E266-4945-8356-FEAB57A1FCE4}"/>
              </a:ext>
            </a:extLst>
          </p:cNvPr>
          <p:cNvSpPr>
            <a:spLocks noGrp="1"/>
          </p:cNvSpPr>
          <p:nvPr>
            <p:ph sz="half" idx="32" hasCustomPrompt="1"/>
          </p:nvPr>
        </p:nvSpPr>
        <p:spPr>
          <a:xfrm>
            <a:off x="4419928"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6" name="Content Placeholder 3">
            <a:extLst>
              <a:ext uri="{FF2B5EF4-FFF2-40B4-BE49-F238E27FC236}">
                <a16:creationId xmlns:a16="http://schemas.microsoft.com/office/drawing/2014/main" id="{E0D9A8C7-F1BA-4E0A-988A-2017BF085226}"/>
              </a:ext>
            </a:extLst>
          </p:cNvPr>
          <p:cNvSpPr>
            <a:spLocks noGrp="1"/>
          </p:cNvSpPr>
          <p:nvPr>
            <p:ph sz="half" idx="33" hasCustomPrompt="1"/>
          </p:nvPr>
        </p:nvSpPr>
        <p:spPr>
          <a:xfrm>
            <a:off x="6332956"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7" name="Content Placeholder 3">
            <a:extLst>
              <a:ext uri="{FF2B5EF4-FFF2-40B4-BE49-F238E27FC236}">
                <a16:creationId xmlns:a16="http://schemas.microsoft.com/office/drawing/2014/main" id="{6D846360-8A2E-416F-B3B9-A06222DE531A}"/>
              </a:ext>
            </a:extLst>
          </p:cNvPr>
          <p:cNvSpPr>
            <a:spLocks noGrp="1"/>
          </p:cNvSpPr>
          <p:nvPr>
            <p:ph sz="half" idx="34" hasCustomPrompt="1"/>
          </p:nvPr>
        </p:nvSpPr>
        <p:spPr>
          <a:xfrm>
            <a:off x="8233940"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8" name="Content Placeholder 3">
            <a:extLst>
              <a:ext uri="{FF2B5EF4-FFF2-40B4-BE49-F238E27FC236}">
                <a16:creationId xmlns:a16="http://schemas.microsoft.com/office/drawing/2014/main" id="{009E1C01-2578-4266-9C00-A1D8F92836DF}"/>
              </a:ext>
            </a:extLst>
          </p:cNvPr>
          <p:cNvSpPr>
            <a:spLocks noGrp="1"/>
          </p:cNvSpPr>
          <p:nvPr>
            <p:ph sz="half" idx="35" hasCustomPrompt="1"/>
          </p:nvPr>
        </p:nvSpPr>
        <p:spPr>
          <a:xfrm>
            <a:off x="10159782"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Tree>
    <p:extLst>
      <p:ext uri="{BB962C8B-B14F-4D97-AF65-F5344CB8AC3E}">
        <p14:creationId xmlns:p14="http://schemas.microsoft.com/office/powerpoint/2010/main" val="3441009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4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685712"/>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22" name="Text Placeholder 50">
            <a:extLst>
              <a:ext uri="{FF2B5EF4-FFF2-40B4-BE49-F238E27FC236}">
                <a16:creationId xmlns:a16="http://schemas.microsoft.com/office/drawing/2014/main" id="{2BE59D87-4F90-4D76-B7D7-2D6880548735}"/>
              </a:ext>
            </a:extLst>
          </p:cNvPr>
          <p:cNvSpPr>
            <a:spLocks noGrp="1"/>
          </p:cNvSpPr>
          <p:nvPr>
            <p:ph type="body" sz="quarter" idx="19" hasCustomPrompt="1"/>
          </p:nvPr>
        </p:nvSpPr>
        <p:spPr>
          <a:xfrm>
            <a:off x="84394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5" name="Text Placeholder 50">
            <a:extLst>
              <a:ext uri="{FF2B5EF4-FFF2-40B4-BE49-F238E27FC236}">
                <a16:creationId xmlns:a16="http://schemas.microsoft.com/office/drawing/2014/main" id="{5DF86211-2A6F-4AD0-AA2E-F5875F8B0EAD}"/>
              </a:ext>
            </a:extLst>
          </p:cNvPr>
          <p:cNvSpPr>
            <a:spLocks noGrp="1"/>
          </p:cNvSpPr>
          <p:nvPr>
            <p:ph type="body" sz="quarter" idx="21" hasCustomPrompt="1"/>
          </p:nvPr>
        </p:nvSpPr>
        <p:spPr>
          <a:xfrm>
            <a:off x="367136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7" name="Text Placeholder 50">
            <a:extLst>
              <a:ext uri="{FF2B5EF4-FFF2-40B4-BE49-F238E27FC236}">
                <a16:creationId xmlns:a16="http://schemas.microsoft.com/office/drawing/2014/main" id="{839AB236-4251-46D5-8E73-37CF54155A2F}"/>
              </a:ext>
            </a:extLst>
          </p:cNvPr>
          <p:cNvSpPr>
            <a:spLocks noGrp="1"/>
          </p:cNvSpPr>
          <p:nvPr>
            <p:ph type="body" sz="quarter" idx="23" hasCustomPrompt="1"/>
          </p:nvPr>
        </p:nvSpPr>
        <p:spPr>
          <a:xfrm>
            <a:off x="6595037"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9" name="Text Placeholder 50">
            <a:extLst>
              <a:ext uri="{FF2B5EF4-FFF2-40B4-BE49-F238E27FC236}">
                <a16:creationId xmlns:a16="http://schemas.microsoft.com/office/drawing/2014/main" id="{3B95B53C-F335-4EAF-B8CC-D6E80F6125F9}"/>
              </a:ext>
            </a:extLst>
          </p:cNvPr>
          <p:cNvSpPr>
            <a:spLocks noGrp="1"/>
          </p:cNvSpPr>
          <p:nvPr>
            <p:ph type="body" sz="quarter" idx="25" hasCustomPrompt="1"/>
          </p:nvPr>
        </p:nvSpPr>
        <p:spPr>
          <a:xfrm>
            <a:off x="943449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12" name="Rectangle 11">
            <a:extLst>
              <a:ext uri="{FF2B5EF4-FFF2-40B4-BE49-F238E27FC236}">
                <a16:creationId xmlns:a16="http://schemas.microsoft.com/office/drawing/2014/main" id="{B3EC4ABE-DDB7-47C1-B05A-FF07ABC01233}"/>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3" name="Graphic 12">
            <a:extLst>
              <a:ext uri="{FF2B5EF4-FFF2-40B4-BE49-F238E27FC236}">
                <a16:creationId xmlns:a16="http://schemas.microsoft.com/office/drawing/2014/main" id="{229C9B84-3BBA-418D-A62E-11F4872559C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4" name="Slide Number Placeholder 6">
            <a:extLst>
              <a:ext uri="{FF2B5EF4-FFF2-40B4-BE49-F238E27FC236}">
                <a16:creationId xmlns:a16="http://schemas.microsoft.com/office/drawing/2014/main" id="{69893563-9524-4DF8-BA83-67F328D951FF}"/>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5" name="Graphic 14">
            <a:extLst>
              <a:ext uri="{FF2B5EF4-FFF2-40B4-BE49-F238E27FC236}">
                <a16:creationId xmlns:a16="http://schemas.microsoft.com/office/drawing/2014/main" id="{EC08AB81-423B-41BF-8D1F-35C263B4421C}"/>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6" name="Content Placeholder 3">
            <a:extLst>
              <a:ext uri="{FF2B5EF4-FFF2-40B4-BE49-F238E27FC236}">
                <a16:creationId xmlns:a16="http://schemas.microsoft.com/office/drawing/2014/main" id="{F5C17FD5-27BF-4AA6-B57E-275BBD5026CD}"/>
              </a:ext>
            </a:extLst>
          </p:cNvPr>
          <p:cNvSpPr>
            <a:spLocks noGrp="1"/>
          </p:cNvSpPr>
          <p:nvPr>
            <p:ph sz="half" idx="30" hasCustomPrompt="1"/>
          </p:nvPr>
        </p:nvSpPr>
        <p:spPr>
          <a:xfrm>
            <a:off x="839012"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7" name="Content Placeholder 3">
            <a:extLst>
              <a:ext uri="{FF2B5EF4-FFF2-40B4-BE49-F238E27FC236}">
                <a16:creationId xmlns:a16="http://schemas.microsoft.com/office/drawing/2014/main" id="{B75196D4-5347-4B4B-839E-F9A5205D478B}"/>
              </a:ext>
            </a:extLst>
          </p:cNvPr>
          <p:cNvSpPr>
            <a:spLocks noGrp="1"/>
          </p:cNvSpPr>
          <p:nvPr>
            <p:ph sz="half" idx="31" hasCustomPrompt="1"/>
          </p:nvPr>
        </p:nvSpPr>
        <p:spPr>
          <a:xfrm>
            <a:off x="3671360"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8" name="Content Placeholder 3">
            <a:extLst>
              <a:ext uri="{FF2B5EF4-FFF2-40B4-BE49-F238E27FC236}">
                <a16:creationId xmlns:a16="http://schemas.microsoft.com/office/drawing/2014/main" id="{350A3128-26F2-4A68-9BCB-6050AD8460E7}"/>
              </a:ext>
            </a:extLst>
          </p:cNvPr>
          <p:cNvSpPr>
            <a:spLocks noGrp="1"/>
          </p:cNvSpPr>
          <p:nvPr>
            <p:ph sz="half" idx="32" hasCustomPrompt="1"/>
          </p:nvPr>
        </p:nvSpPr>
        <p:spPr>
          <a:xfrm>
            <a:off x="6595037"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9" name="Content Placeholder 3">
            <a:extLst>
              <a:ext uri="{FF2B5EF4-FFF2-40B4-BE49-F238E27FC236}">
                <a16:creationId xmlns:a16="http://schemas.microsoft.com/office/drawing/2014/main" id="{328CD714-D7B7-4EBB-A873-8C83B23DC158}"/>
              </a:ext>
            </a:extLst>
          </p:cNvPr>
          <p:cNvSpPr>
            <a:spLocks noGrp="1"/>
          </p:cNvSpPr>
          <p:nvPr>
            <p:ph sz="half" idx="33" hasCustomPrompt="1"/>
          </p:nvPr>
        </p:nvSpPr>
        <p:spPr>
          <a:xfrm>
            <a:off x="9434490"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0" name="Picture Placeholder 29">
            <a:extLst>
              <a:ext uri="{FF2B5EF4-FFF2-40B4-BE49-F238E27FC236}">
                <a16:creationId xmlns:a16="http://schemas.microsoft.com/office/drawing/2014/main" id="{D3023A88-7D98-4F64-9A26-B8FD88451D63}"/>
              </a:ext>
            </a:extLst>
          </p:cNvPr>
          <p:cNvSpPr>
            <a:spLocks noGrp="1"/>
          </p:cNvSpPr>
          <p:nvPr>
            <p:ph type="pic" sz="quarter" idx="34"/>
          </p:nvPr>
        </p:nvSpPr>
        <p:spPr>
          <a:xfrm>
            <a:off x="53415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4" name="Picture Placeholder 29">
            <a:extLst>
              <a:ext uri="{FF2B5EF4-FFF2-40B4-BE49-F238E27FC236}">
                <a16:creationId xmlns:a16="http://schemas.microsoft.com/office/drawing/2014/main" id="{3822922D-FD19-48AC-ABBF-C5C01F138024}"/>
              </a:ext>
            </a:extLst>
          </p:cNvPr>
          <p:cNvSpPr>
            <a:spLocks noGrp="1"/>
          </p:cNvSpPr>
          <p:nvPr>
            <p:ph type="pic" sz="quarter" idx="35"/>
          </p:nvPr>
        </p:nvSpPr>
        <p:spPr>
          <a:xfrm>
            <a:off x="336157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0" name="Picture Placeholder 29">
            <a:extLst>
              <a:ext uri="{FF2B5EF4-FFF2-40B4-BE49-F238E27FC236}">
                <a16:creationId xmlns:a16="http://schemas.microsoft.com/office/drawing/2014/main" id="{05A3A8F4-08A8-4496-A0BA-3EAA2D7F5302}"/>
              </a:ext>
            </a:extLst>
          </p:cNvPr>
          <p:cNvSpPr>
            <a:spLocks noGrp="1"/>
          </p:cNvSpPr>
          <p:nvPr>
            <p:ph type="pic" sz="quarter" idx="36"/>
          </p:nvPr>
        </p:nvSpPr>
        <p:spPr>
          <a:xfrm>
            <a:off x="6285248"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1" name="Picture Placeholder 29">
            <a:extLst>
              <a:ext uri="{FF2B5EF4-FFF2-40B4-BE49-F238E27FC236}">
                <a16:creationId xmlns:a16="http://schemas.microsoft.com/office/drawing/2014/main" id="{9CF72CD1-8438-4F9E-9326-801A83A14EE6}"/>
              </a:ext>
            </a:extLst>
          </p:cNvPr>
          <p:cNvSpPr>
            <a:spLocks noGrp="1"/>
          </p:cNvSpPr>
          <p:nvPr>
            <p:ph type="pic" sz="quarter" idx="37"/>
          </p:nvPr>
        </p:nvSpPr>
        <p:spPr>
          <a:xfrm>
            <a:off x="912470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2830895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3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536429"/>
          </a:xfrm>
          <a:prstGeom prst="rect">
            <a:avLst/>
          </a:prstGeom>
        </p:spPr>
        <p:txBody>
          <a:bodyPr>
            <a:noAutofit/>
          </a:bodyPr>
          <a:lstStyle>
            <a:lvl1pPr marL="0">
              <a:spcBef>
                <a:spcPts val="0"/>
              </a:spcBef>
              <a:buNone/>
              <a:defRPr/>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19" name="Text Placeholder 50">
            <a:extLst>
              <a:ext uri="{FF2B5EF4-FFF2-40B4-BE49-F238E27FC236}">
                <a16:creationId xmlns:a16="http://schemas.microsoft.com/office/drawing/2014/main" id="{BFB8C056-D179-4E36-9FEA-7AB659AB34CC}"/>
              </a:ext>
            </a:extLst>
          </p:cNvPr>
          <p:cNvSpPr>
            <a:spLocks noGrp="1"/>
          </p:cNvSpPr>
          <p:nvPr>
            <p:ph type="body" sz="quarter" idx="19" hasCustomPrompt="1"/>
          </p:nvPr>
        </p:nvSpPr>
        <p:spPr>
          <a:xfrm>
            <a:off x="1671864"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1" name="Text Placeholder 50">
            <a:extLst>
              <a:ext uri="{FF2B5EF4-FFF2-40B4-BE49-F238E27FC236}">
                <a16:creationId xmlns:a16="http://schemas.microsoft.com/office/drawing/2014/main" id="{0A096FEB-2459-4C2A-8FB5-FEF4555070A4}"/>
              </a:ext>
            </a:extLst>
          </p:cNvPr>
          <p:cNvSpPr>
            <a:spLocks noGrp="1"/>
          </p:cNvSpPr>
          <p:nvPr>
            <p:ph type="body" sz="quarter" idx="21" hasCustomPrompt="1"/>
          </p:nvPr>
        </p:nvSpPr>
        <p:spPr>
          <a:xfrm>
            <a:off x="5136958"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3" name="Text Placeholder 50">
            <a:extLst>
              <a:ext uri="{FF2B5EF4-FFF2-40B4-BE49-F238E27FC236}">
                <a16:creationId xmlns:a16="http://schemas.microsoft.com/office/drawing/2014/main" id="{A051D65A-D36C-4B6C-9C2A-D5CB1ECC3254}"/>
              </a:ext>
            </a:extLst>
          </p:cNvPr>
          <p:cNvSpPr>
            <a:spLocks noGrp="1"/>
          </p:cNvSpPr>
          <p:nvPr>
            <p:ph type="body" sz="quarter" idx="23" hasCustomPrompt="1"/>
          </p:nvPr>
        </p:nvSpPr>
        <p:spPr>
          <a:xfrm>
            <a:off x="8602053"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10" name="Rectangle 9">
            <a:extLst>
              <a:ext uri="{FF2B5EF4-FFF2-40B4-BE49-F238E27FC236}">
                <a16:creationId xmlns:a16="http://schemas.microsoft.com/office/drawing/2014/main" id="{B4E20554-B718-4C09-B903-24A472C2CDC5}"/>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00678BD1-DB66-479F-A943-806BC9EA757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9F818F52-6BD3-4708-AF74-A617C998522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2155C96D-353A-41EE-9858-DD0FDF0A47F6}"/>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4" name="Content Placeholder 3">
            <a:extLst>
              <a:ext uri="{FF2B5EF4-FFF2-40B4-BE49-F238E27FC236}">
                <a16:creationId xmlns:a16="http://schemas.microsoft.com/office/drawing/2014/main" id="{15E33DC8-0204-4BE4-B1C9-0E9FDE0DA5E8}"/>
              </a:ext>
            </a:extLst>
          </p:cNvPr>
          <p:cNvSpPr>
            <a:spLocks noGrp="1"/>
          </p:cNvSpPr>
          <p:nvPr>
            <p:ph sz="half" idx="30" hasCustomPrompt="1"/>
          </p:nvPr>
        </p:nvSpPr>
        <p:spPr>
          <a:xfrm>
            <a:off x="1671864"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5" name="Content Placeholder 3">
            <a:extLst>
              <a:ext uri="{FF2B5EF4-FFF2-40B4-BE49-F238E27FC236}">
                <a16:creationId xmlns:a16="http://schemas.microsoft.com/office/drawing/2014/main" id="{DFC4EA06-B2B3-4AC2-9C39-B17A01E92AFD}"/>
              </a:ext>
            </a:extLst>
          </p:cNvPr>
          <p:cNvSpPr>
            <a:spLocks noGrp="1"/>
          </p:cNvSpPr>
          <p:nvPr>
            <p:ph sz="half" idx="31" hasCustomPrompt="1"/>
          </p:nvPr>
        </p:nvSpPr>
        <p:spPr>
          <a:xfrm>
            <a:off x="5136958"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6" name="Content Placeholder 3">
            <a:extLst>
              <a:ext uri="{FF2B5EF4-FFF2-40B4-BE49-F238E27FC236}">
                <a16:creationId xmlns:a16="http://schemas.microsoft.com/office/drawing/2014/main" id="{541EF8BC-95C8-4EE9-AD73-5C2ACE23157D}"/>
              </a:ext>
            </a:extLst>
          </p:cNvPr>
          <p:cNvSpPr>
            <a:spLocks noGrp="1"/>
          </p:cNvSpPr>
          <p:nvPr>
            <p:ph sz="half" idx="32" hasCustomPrompt="1"/>
          </p:nvPr>
        </p:nvSpPr>
        <p:spPr>
          <a:xfrm>
            <a:off x="8602053"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8" name="Picture Placeholder 29">
            <a:extLst>
              <a:ext uri="{FF2B5EF4-FFF2-40B4-BE49-F238E27FC236}">
                <a16:creationId xmlns:a16="http://schemas.microsoft.com/office/drawing/2014/main" id="{BAD92DC5-8FAD-4BAC-904F-8DC829249F9B}"/>
              </a:ext>
            </a:extLst>
          </p:cNvPr>
          <p:cNvSpPr>
            <a:spLocks noGrp="1"/>
          </p:cNvSpPr>
          <p:nvPr>
            <p:ph type="pic" sz="quarter" idx="37"/>
          </p:nvPr>
        </p:nvSpPr>
        <p:spPr>
          <a:xfrm>
            <a:off x="1362075"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4" name="Picture Placeholder 29">
            <a:extLst>
              <a:ext uri="{FF2B5EF4-FFF2-40B4-BE49-F238E27FC236}">
                <a16:creationId xmlns:a16="http://schemas.microsoft.com/office/drawing/2014/main" id="{FCF4FF47-9776-469B-BC31-F7C321A2DA1B}"/>
              </a:ext>
            </a:extLst>
          </p:cNvPr>
          <p:cNvSpPr>
            <a:spLocks noGrp="1"/>
          </p:cNvSpPr>
          <p:nvPr>
            <p:ph type="pic" sz="quarter" idx="38"/>
          </p:nvPr>
        </p:nvSpPr>
        <p:spPr>
          <a:xfrm>
            <a:off x="4827169"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5" name="Picture Placeholder 29">
            <a:extLst>
              <a:ext uri="{FF2B5EF4-FFF2-40B4-BE49-F238E27FC236}">
                <a16:creationId xmlns:a16="http://schemas.microsoft.com/office/drawing/2014/main" id="{A9C2422F-B7C7-4816-8BA7-72FC40DE3513}"/>
              </a:ext>
            </a:extLst>
          </p:cNvPr>
          <p:cNvSpPr>
            <a:spLocks noGrp="1"/>
          </p:cNvSpPr>
          <p:nvPr>
            <p:ph type="pic" sz="quarter" idx="39"/>
          </p:nvPr>
        </p:nvSpPr>
        <p:spPr>
          <a:xfrm>
            <a:off x="8292264"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4237356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allout Blue">
    <p:spTree>
      <p:nvGrpSpPr>
        <p:cNvPr id="1" name=""/>
        <p:cNvGrpSpPr/>
        <p:nvPr/>
      </p:nvGrpSpPr>
      <p:grpSpPr>
        <a:xfrm>
          <a:off x="0" y="0"/>
          <a:ext cx="0" cy="0"/>
          <a:chOff x="0" y="0"/>
          <a:chExt cx="0" cy="0"/>
        </a:xfrm>
      </p:grpSpPr>
      <p:sp>
        <p:nvSpPr>
          <p:cNvPr id="7" name="Content Placeholder 16">
            <a:extLst>
              <a:ext uri="{FF2B5EF4-FFF2-40B4-BE49-F238E27FC236}">
                <a16:creationId xmlns:a16="http://schemas.microsoft.com/office/drawing/2014/main" id="{B1E2EE3D-FAA6-4C3D-87F8-4096F4AC69FC}"/>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accent2"/>
          </a:solidFill>
        </p:spPr>
        <p:txBody>
          <a:bodyPr wrap="square" lIns="360000" tIns="360000" rIns="36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6" name="Rectangle 5">
            <a:extLst>
              <a:ext uri="{FF2B5EF4-FFF2-40B4-BE49-F238E27FC236}">
                <a16:creationId xmlns:a16="http://schemas.microsoft.com/office/drawing/2014/main" id="{297577EF-8234-497B-9297-8BFEADF9E34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7D62C208-699C-48F6-8ED2-C0361FC2989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87B8A40B-352A-4D2A-97C3-0CD065F53CEE}"/>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B5A727E7-5030-4C29-A624-272BC3EE407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9533385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allou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8B9198-7632-48B1-AAD1-6596CF23E179}"/>
              </a:ext>
            </a:extLst>
          </p:cNvPr>
          <p:cNvSpPr>
            <a:spLocks/>
          </p:cNvSpPr>
          <p:nvPr userDrawn="1"/>
        </p:nvSpPr>
        <p:spPr>
          <a:xfrm>
            <a:off x="7708489" y="1798387"/>
            <a:ext cx="4086468" cy="435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7AE49BB4-DBE0-4803-B620-A5149C362172}"/>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bg2"/>
          </a:solidFill>
        </p:spPr>
        <p:txBody>
          <a:bodyPr wrap="square" lIns="360000" tIns="360000" rIns="360000" bIns="540000" anchor="ctr">
            <a:noAutofit/>
          </a:bodyPr>
          <a:lstStyle>
            <a:lvl1pPr marL="0">
              <a:buFont typeface="Arial" panose="020B0604020202020204" pitchFamily="34" charset="0"/>
              <a:buNone/>
              <a:defRPr sz="2000">
                <a:solidFill>
                  <a:schemeClr val="accent2"/>
                </a:solidFill>
              </a:defRPr>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8" name="Rectangle 7">
            <a:extLst>
              <a:ext uri="{FF2B5EF4-FFF2-40B4-BE49-F238E27FC236}">
                <a16:creationId xmlns:a16="http://schemas.microsoft.com/office/drawing/2014/main" id="{2F7773C8-C183-473E-9C36-613D16253CE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62D80032-5FED-4FBC-A9D2-32F5A3DD56D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1D2CC6FE-5EF4-4ECA-B81E-19D40D210AE0}"/>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47C1AC8F-5D42-4A61-ABA2-0EF24D1DAC87}"/>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6303637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llout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532A78-F634-4F63-BFAE-C1E5320DA01C}"/>
              </a:ext>
            </a:extLst>
          </p:cNvPr>
          <p:cNvSpPr>
            <a:spLocks/>
          </p:cNvSpPr>
          <p:nvPr userDrawn="1"/>
        </p:nvSpPr>
        <p:spPr>
          <a:xfrm>
            <a:off x="7708489" y="1798387"/>
            <a:ext cx="4086468" cy="4351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5CC3F9BC-1797-4C67-9F3F-BC1F5C8A4AE6}"/>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accent2"/>
          </a:solidFill>
        </p:spPr>
        <p:txBody>
          <a:bodyPr wrap="square" lIns="360000" tIns="360000" rIns="36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9" name="Rectangle 8">
            <a:extLst>
              <a:ext uri="{FF2B5EF4-FFF2-40B4-BE49-F238E27FC236}">
                <a16:creationId xmlns:a16="http://schemas.microsoft.com/office/drawing/2014/main" id="{8AEB7E9A-5683-4443-AFE0-0F52CD6CC70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9DCB0BF6-0257-4C4E-938A-943C1B1AB1C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98EF25B5-4609-44D0-95CE-6340B70DBD2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6DCC6695-D2AE-43B7-913B-53D1C71380A7}"/>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3113814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llou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8B9198-7632-48B1-AAD1-6596CF23E179}"/>
              </a:ext>
            </a:extLst>
          </p:cNvPr>
          <p:cNvSpPr>
            <a:spLocks/>
          </p:cNvSpPr>
          <p:nvPr userDrawn="1"/>
        </p:nvSpPr>
        <p:spPr>
          <a:xfrm>
            <a:off x="7708489" y="1798387"/>
            <a:ext cx="4086467" cy="43650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44334E0F-024A-48CD-8343-033277BD544D}"/>
              </a:ext>
            </a:extLst>
          </p:cNvPr>
          <p:cNvSpPr>
            <a:spLocks noGrp="1"/>
          </p:cNvSpPr>
          <p:nvPr>
            <p:ph sz="half" idx="16" hasCustomPrompt="1"/>
          </p:nvPr>
        </p:nvSpPr>
        <p:spPr>
          <a:xfrm>
            <a:off x="7708490" y="1787631"/>
            <a:ext cx="4099347" cy="4373672"/>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 name="connsiteX0" fmla="*/ 0 w 4099347"/>
              <a:gd name="connsiteY0" fmla="*/ 1 h 3903892"/>
              <a:gd name="connsiteX1" fmla="*/ 4099347 w 4099347"/>
              <a:gd name="connsiteY1" fmla="*/ 0 h 3903892"/>
              <a:gd name="connsiteX2" fmla="*/ 4086468 w 4099347"/>
              <a:gd name="connsiteY2" fmla="*/ 3177689 h 3903892"/>
              <a:gd name="connsiteX3" fmla="*/ 2828517 w 4099347"/>
              <a:gd name="connsiteY3" fmla="*/ 3903892 h 3903892"/>
              <a:gd name="connsiteX4" fmla="*/ 0 w 4099347"/>
              <a:gd name="connsiteY4" fmla="*/ 3903013 h 3903892"/>
              <a:gd name="connsiteX5" fmla="*/ 0 w 4099347"/>
              <a:gd name="connsiteY5" fmla="*/ 1 h 390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03892">
                <a:moveTo>
                  <a:pt x="0" y="1"/>
                </a:moveTo>
                <a:lnTo>
                  <a:pt x="4099347" y="0"/>
                </a:lnTo>
                <a:lnTo>
                  <a:pt x="4086468" y="3177689"/>
                </a:lnTo>
                <a:lnTo>
                  <a:pt x="2828517" y="3903892"/>
                </a:lnTo>
                <a:lnTo>
                  <a:pt x="0" y="3903013"/>
                </a:lnTo>
                <a:lnTo>
                  <a:pt x="0" y="1"/>
                </a:lnTo>
                <a:close/>
              </a:path>
            </a:pathLst>
          </a:custGeom>
          <a:solidFill>
            <a:schemeClr val="bg2"/>
          </a:solidFill>
        </p:spPr>
        <p:txBody>
          <a:bodyPr wrap="square" lIns="360000" tIns="360000" rIns="360000" bIns="540000" anchor="ctr">
            <a:noAutofit/>
          </a:bodyPr>
          <a:lstStyle>
            <a:lvl1pPr marL="0">
              <a:buFont typeface="Arial" panose="020B0604020202020204" pitchFamily="34" charset="0"/>
              <a:buNone/>
              <a:defRPr sz="2000">
                <a:solidFill>
                  <a:schemeClr val="accent2"/>
                </a:solidFill>
              </a:defRPr>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8" name="Rectangle 7">
            <a:extLst>
              <a:ext uri="{FF2B5EF4-FFF2-40B4-BE49-F238E27FC236}">
                <a16:creationId xmlns:a16="http://schemas.microsoft.com/office/drawing/2014/main" id="{5F208B18-8837-4490-B8DD-5ED0312BB96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C3E2F32D-D810-4470-B8F0-BCA94FAD45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27FF9309-1110-4D4E-8EF0-E9D0E7E259C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32767625-1DEA-4D42-A5E2-0F0B41D82699}"/>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9759012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1">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2048458" y="1827084"/>
            <a:ext cx="711139" cy="657700"/>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140489" y="1826384"/>
            <a:ext cx="6784975" cy="3059112"/>
          </a:xfrm>
        </p:spPr>
        <p:txBody>
          <a:bodyPr>
            <a:noAutofit/>
          </a:bodyPr>
          <a:lstStyle>
            <a:lvl1pPr marL="0" indent="0">
              <a:buNone/>
              <a:defRPr sz="3000" b="1">
                <a:solidFill>
                  <a:schemeClr val="tx2"/>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140488" y="4987651"/>
            <a:ext cx="6784975" cy="502914"/>
          </a:xfrm>
        </p:spPr>
        <p:txBody>
          <a:bodyPr>
            <a:noAutofit/>
          </a:bodyPr>
          <a:lstStyle>
            <a:lvl1pPr marL="0" indent="0">
              <a:buNone/>
              <a:defRPr sz="2200" b="0">
                <a:solidFill>
                  <a:schemeClr val="tx2"/>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5" name="Rectangle 4">
            <a:extLst>
              <a:ext uri="{FF2B5EF4-FFF2-40B4-BE49-F238E27FC236}">
                <a16:creationId xmlns:a16="http://schemas.microsoft.com/office/drawing/2014/main" id="{D1E25C41-697E-4EBF-A393-98C157489A1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7FFEE186-173D-4931-8AF2-FD7D2EA7981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D493B413-3C18-412D-B92A-7A334EC0969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A76C5ADC-D290-4254-9EF1-190194FED89B}"/>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42039303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3615070" y="1857593"/>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4238147" y="1856893"/>
            <a:ext cx="6784975" cy="3059112"/>
          </a:xfrm>
        </p:spPr>
        <p:txBody>
          <a:bodyPr>
            <a:noAutofit/>
          </a:bodyPr>
          <a:lstStyle>
            <a:lvl1pPr marL="0" indent="0">
              <a:buNone/>
              <a:defRPr sz="3000" b="1">
                <a:solidFill>
                  <a:schemeClr val="tx2"/>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4238147" y="5018160"/>
            <a:ext cx="6784975" cy="502914"/>
          </a:xfrm>
        </p:spPr>
        <p:txBody>
          <a:bodyPr>
            <a:noAutofit/>
          </a:bodyPr>
          <a:lstStyle>
            <a:lvl1pPr marL="0" indent="0">
              <a:buNone/>
              <a:defRPr sz="2200" b="0">
                <a:solidFill>
                  <a:schemeClr val="tx2"/>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6" name="Rectangle 5">
            <a:extLst>
              <a:ext uri="{FF2B5EF4-FFF2-40B4-BE49-F238E27FC236}">
                <a16:creationId xmlns:a16="http://schemas.microsoft.com/office/drawing/2014/main" id="{1009C49D-5574-424C-84C6-01AA37237EB6}"/>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30AED210-E8DB-4164-92EE-7FE02B4B3B8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39C613A6-F817-44BB-8ACF-9EC883C4A81F}"/>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1" name="Graphic 10">
            <a:extLst>
              <a:ext uri="{FF2B5EF4-FFF2-40B4-BE49-F238E27FC236}">
                <a16:creationId xmlns:a16="http://schemas.microsoft.com/office/drawing/2014/main" id="{C6BAFB33-6F94-4948-8368-14540553EB62}"/>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2" name="Picture Placeholder 29">
            <a:extLst>
              <a:ext uri="{FF2B5EF4-FFF2-40B4-BE49-F238E27FC236}">
                <a16:creationId xmlns:a16="http://schemas.microsoft.com/office/drawing/2014/main" id="{01585232-BDD7-4142-A97E-9CA258DB1AAC}"/>
              </a:ext>
            </a:extLst>
          </p:cNvPr>
          <p:cNvSpPr>
            <a:spLocks noGrp="1"/>
          </p:cNvSpPr>
          <p:nvPr>
            <p:ph type="pic" sz="quarter" idx="38"/>
          </p:nvPr>
        </p:nvSpPr>
        <p:spPr>
          <a:xfrm>
            <a:off x="256160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169572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Light">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2"/>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noAutofit/>
          </a:bodyPr>
          <a:lstStyle>
            <a:lvl1pPr marL="0">
              <a:buNone/>
              <a:defRPr sz="2400">
                <a:solidFill>
                  <a:schemeClr val="tx2"/>
                </a:solidFill>
              </a:defRPr>
            </a:lvl1pPr>
          </a:lstStyle>
          <a:p>
            <a:pPr lvl="0"/>
            <a:r>
              <a:rPr lang="en-US" dirty="0"/>
              <a:t>Subhead Goes Here</a:t>
            </a:r>
          </a:p>
        </p:txBody>
      </p:sp>
      <p:pic>
        <p:nvPicPr>
          <p:cNvPr id="19" name="Picture 18">
            <a:extLst>
              <a:ext uri="{FF2B5EF4-FFF2-40B4-BE49-F238E27FC236}">
                <a16:creationId xmlns:a16="http://schemas.microsoft.com/office/drawing/2014/main" id="{48424E25-6520-462B-B164-75F73031DD0D}"/>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808304" y="3064449"/>
            <a:ext cx="5381322" cy="3769019"/>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476614" y="5665304"/>
            <a:ext cx="1721781" cy="120419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4EC9F5"/>
          </a:solidFill>
          <a:ln w="26722" cap="flat">
            <a:noFill/>
            <a:prstDash val="solid"/>
            <a:miter/>
          </a:ln>
        </p:spPr>
        <p:txBody>
          <a:bodyPr rtlCol="0" anchor="ctr"/>
          <a:lstStyle/>
          <a:p>
            <a:endParaRPr lang="en-GB"/>
          </a:p>
        </p:txBody>
      </p:sp>
    </p:spTree>
    <p:extLst>
      <p:ext uri="{BB962C8B-B14F-4D97-AF65-F5344CB8AC3E}">
        <p14:creationId xmlns:p14="http://schemas.microsoft.com/office/powerpoint/2010/main" val="4190820476"/>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3">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B15688F-B249-4DED-BA73-58DD63B7E1D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9" name="TextBox 8">
            <a:extLst>
              <a:ext uri="{FF2B5EF4-FFF2-40B4-BE49-F238E27FC236}">
                <a16:creationId xmlns:a16="http://schemas.microsoft.com/office/drawing/2014/main" id="{B1E46C9F-21CF-411F-A0C6-99E6077A327B}"/>
              </a:ext>
            </a:extLst>
          </p:cNvPr>
          <p:cNvSpPr txBox="1"/>
          <p:nvPr userDrawn="1"/>
        </p:nvSpPr>
        <p:spPr>
          <a:xfrm>
            <a:off x="2280539" y="1865342"/>
            <a:ext cx="797111" cy="737212"/>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379028" y="1864642"/>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379027" y="5025909"/>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8" name="Graphic 19">
            <a:extLst>
              <a:ext uri="{FF2B5EF4-FFF2-40B4-BE49-F238E27FC236}">
                <a16:creationId xmlns:a16="http://schemas.microsoft.com/office/drawing/2014/main" id="{1D550AD6-EF5D-D247-8FA5-4F5C0012CBF9}"/>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7" name="Graphic 6">
            <a:extLst>
              <a:ext uri="{FF2B5EF4-FFF2-40B4-BE49-F238E27FC236}">
                <a16:creationId xmlns:a16="http://schemas.microsoft.com/office/drawing/2014/main" id="{6DD5A535-5282-4D20-9600-8D63880CFC61}"/>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0" name="Slide Number Placeholder 6">
            <a:extLst>
              <a:ext uri="{FF2B5EF4-FFF2-40B4-BE49-F238E27FC236}">
                <a16:creationId xmlns:a16="http://schemas.microsoft.com/office/drawing/2014/main" id="{87CB7246-9CED-4E7B-99EA-214FADC2422D}"/>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107189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4">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3615070" y="1857593"/>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4238147" y="1856893"/>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4238147" y="5018160"/>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8" name="Picture 7">
            <a:extLst>
              <a:ext uri="{FF2B5EF4-FFF2-40B4-BE49-F238E27FC236}">
                <a16:creationId xmlns:a16="http://schemas.microsoft.com/office/drawing/2014/main" id="{6379B6F3-CA3D-AA4E-AAEE-4E6914C2233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2" name="Graphic 19">
            <a:extLst>
              <a:ext uri="{FF2B5EF4-FFF2-40B4-BE49-F238E27FC236}">
                <a16:creationId xmlns:a16="http://schemas.microsoft.com/office/drawing/2014/main" id="{D6DC74B4-DF27-594E-A50A-71CB6836A331}"/>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10" name="Graphic 9">
            <a:extLst>
              <a:ext uri="{FF2B5EF4-FFF2-40B4-BE49-F238E27FC236}">
                <a16:creationId xmlns:a16="http://schemas.microsoft.com/office/drawing/2014/main" id="{6C63A685-0E69-4CC1-BC2B-1A8EF469E78A}"/>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Picture Placeholder 29">
            <a:extLst>
              <a:ext uri="{FF2B5EF4-FFF2-40B4-BE49-F238E27FC236}">
                <a16:creationId xmlns:a16="http://schemas.microsoft.com/office/drawing/2014/main" id="{3838D674-C53A-4F7D-AAAF-E283CB5365A7}"/>
              </a:ext>
            </a:extLst>
          </p:cNvPr>
          <p:cNvSpPr>
            <a:spLocks noGrp="1"/>
          </p:cNvSpPr>
          <p:nvPr>
            <p:ph type="pic" sz="quarter" idx="38"/>
          </p:nvPr>
        </p:nvSpPr>
        <p:spPr>
          <a:xfrm>
            <a:off x="256160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14" name="Slide Number Placeholder 6">
            <a:extLst>
              <a:ext uri="{FF2B5EF4-FFF2-40B4-BE49-F238E27FC236}">
                <a16:creationId xmlns:a16="http://schemas.microsoft.com/office/drawing/2014/main" id="{208585DA-0704-4ED0-93FC-04A51A0373A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556984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5">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1909384" y="1632410"/>
            <a:ext cx="929728" cy="859863"/>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220003" y="1631711"/>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220002" y="4792978"/>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7" name="Picture 6">
            <a:extLst>
              <a:ext uri="{FF2B5EF4-FFF2-40B4-BE49-F238E27FC236}">
                <a16:creationId xmlns:a16="http://schemas.microsoft.com/office/drawing/2014/main" id="{81E1DB65-BF21-D348-98B7-7C2D0F28718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0" name="Graphic 19">
            <a:extLst>
              <a:ext uri="{FF2B5EF4-FFF2-40B4-BE49-F238E27FC236}">
                <a16:creationId xmlns:a16="http://schemas.microsoft.com/office/drawing/2014/main" id="{3D35BB2A-55D4-CE40-A9D5-ACFBC6D2F0C0}"/>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777EC800-24C9-4E67-A443-3285AA0CF8E6}"/>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Slide Number Placeholder 6">
            <a:extLst>
              <a:ext uri="{FF2B5EF4-FFF2-40B4-BE49-F238E27FC236}">
                <a16:creationId xmlns:a16="http://schemas.microsoft.com/office/drawing/2014/main" id="{68408E93-FCAC-409F-A4EB-0FDEA96C6A7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1431687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6">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2889513" y="1632411"/>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512590" y="1631711"/>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3512590" y="4792978"/>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8" name="Picture 7">
            <a:extLst>
              <a:ext uri="{FF2B5EF4-FFF2-40B4-BE49-F238E27FC236}">
                <a16:creationId xmlns:a16="http://schemas.microsoft.com/office/drawing/2014/main" id="{443F5265-C71A-1A41-B868-A5883106D2AA}"/>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2" name="Graphic 19">
            <a:extLst>
              <a:ext uri="{FF2B5EF4-FFF2-40B4-BE49-F238E27FC236}">
                <a16:creationId xmlns:a16="http://schemas.microsoft.com/office/drawing/2014/main" id="{C372AFA1-2104-C747-BECD-BD14090BE258}"/>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10" name="Graphic 9">
            <a:extLst>
              <a:ext uri="{FF2B5EF4-FFF2-40B4-BE49-F238E27FC236}">
                <a16:creationId xmlns:a16="http://schemas.microsoft.com/office/drawing/2014/main" id="{0A4C0097-9013-4D1D-9CFE-0556CE39F53C}"/>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Picture Placeholder 29">
            <a:extLst>
              <a:ext uri="{FF2B5EF4-FFF2-40B4-BE49-F238E27FC236}">
                <a16:creationId xmlns:a16="http://schemas.microsoft.com/office/drawing/2014/main" id="{D49D410A-8906-48F9-BB00-BCAAC81FAD5A}"/>
              </a:ext>
            </a:extLst>
          </p:cNvPr>
          <p:cNvSpPr>
            <a:spLocks noGrp="1"/>
          </p:cNvSpPr>
          <p:nvPr>
            <p:ph type="pic" sz="quarter" idx="38"/>
          </p:nvPr>
        </p:nvSpPr>
        <p:spPr>
          <a:xfrm>
            <a:off x="183683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14" name="Slide Number Placeholder 6">
            <a:extLst>
              <a:ext uri="{FF2B5EF4-FFF2-40B4-BE49-F238E27FC236}">
                <a16:creationId xmlns:a16="http://schemas.microsoft.com/office/drawing/2014/main" id="{E327A591-ACEC-406E-9079-D4CDD4ABD70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1075873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troduction with bigger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9C4AF4E-9359-42AA-A077-1DAF240922DB}"/>
              </a:ext>
            </a:extLst>
          </p:cNvPr>
          <p:cNvSpPr>
            <a:spLocks noGrp="1"/>
          </p:cNvSpPr>
          <p:nvPr>
            <p:ph type="pic" sz="quarter" idx="14"/>
          </p:nvPr>
        </p:nvSpPr>
        <p:spPr>
          <a:xfrm>
            <a:off x="6990721" y="0"/>
            <a:ext cx="5201277" cy="6350000"/>
          </a:xfrm>
          <a:blipFill>
            <a:blip r:embed="rId2" cstate="email">
              <a:extLst>
                <a:ext uri="{28A0092B-C50C-407E-A947-70E740481C1C}">
                  <a14:useLocalDpi xmlns:a14="http://schemas.microsoft.com/office/drawing/2010/main"/>
                </a:ext>
              </a:extLst>
            </a:blip>
            <a:srcRect/>
            <a:stretch>
              <a:fillRect t="230" b="350"/>
            </a:stretch>
          </a:blipFill>
        </p:spPr>
        <p:txBody>
          <a:bodyPr>
            <a:noAutofit/>
          </a:bodyPr>
          <a:lstStyle/>
          <a:p>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5564605"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6190247"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p>
        </p:txBody>
      </p:sp>
      <p:sp>
        <p:nvSpPr>
          <p:cNvPr id="6" name="Rectangle 5">
            <a:extLst>
              <a:ext uri="{FF2B5EF4-FFF2-40B4-BE49-F238E27FC236}">
                <a16:creationId xmlns:a16="http://schemas.microsoft.com/office/drawing/2014/main" id="{43CBBEBA-FFE4-4014-A594-D7EDD452FFD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BC0B40FF-695B-4E9A-86C9-1A534914315C}"/>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8B517536-FDA2-483D-86CF-C7F73D8F360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6B967162-AFBA-49B6-91A0-5717051BF1CC}"/>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0992307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and graphic">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p:nvPr>
        </p:nvSpPr>
        <p:spPr>
          <a:xfrm>
            <a:off x="3228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400"/>
            </a:lvl2pPr>
            <a:lvl3pPr>
              <a:buFont typeface="Arial" panose="020B0604020202020204" pitchFamily="34" charset="0"/>
              <a:buChar char="•"/>
              <a:defRPr sz="1400"/>
            </a:lvl3pPr>
            <a:lvl4pPr>
              <a:buFont typeface="Arial" panose="020B0604020202020204" pitchFamily="34" charset="0"/>
              <a:buChar char="•"/>
              <a:defRPr sz="1400"/>
            </a:lvl4pPr>
            <a:lvl5pPr>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6F5F4BC2-EDCD-459F-8365-B2CFF45A2607}"/>
              </a:ext>
            </a:extLst>
          </p:cNvPr>
          <p:cNvSpPr>
            <a:spLocks noGrp="1"/>
          </p:cNvSpPr>
          <p:nvPr>
            <p:ph sz="half" idx="2" hasCustomPrompt="1"/>
          </p:nvPr>
        </p:nvSpPr>
        <p:spPr>
          <a:xfrm>
            <a:off x="6172200" y="1798387"/>
            <a:ext cx="5613400" cy="4351338"/>
          </a:xfrm>
          <a:prstGeom prst="rect">
            <a:avLst/>
          </a:prstGeom>
        </p:spPr>
        <p:txBody>
          <a:bodyPr>
            <a:noAutofit/>
          </a:bodyPr>
          <a:lstStyle>
            <a:lvl1pPr marL="0">
              <a:buNone/>
              <a:defRPr sz="1400"/>
            </a:lvl1pPr>
          </a:lstStyle>
          <a:p>
            <a:pPr lvl="0"/>
            <a:r>
              <a:rPr lang="en-US" dirty="0"/>
              <a:t>You can start typing or you can click on one of the icons in the middle to insert a chart, a video or an image</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6" name="Rectangle 5">
            <a:extLst>
              <a:ext uri="{FF2B5EF4-FFF2-40B4-BE49-F238E27FC236}">
                <a16:creationId xmlns:a16="http://schemas.microsoft.com/office/drawing/2014/main" id="{9863D20A-00C0-4EE3-A026-41FDE9018E7B}"/>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6C8D456D-753D-46AC-B4CC-1C5F3C4EB86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F2057569-E6BA-437C-8DBC-C63C3267FBD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CA29B1CA-E29F-4619-B7F3-A3AAA710F15C}"/>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316843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63426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6342648"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Rectangle 6">
            <a:extLst>
              <a:ext uri="{FF2B5EF4-FFF2-40B4-BE49-F238E27FC236}">
                <a16:creationId xmlns:a16="http://schemas.microsoft.com/office/drawing/2014/main" id="{C5ED65C8-A0A0-499B-80FA-D1646C841A34}"/>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767E116D-2BC2-425F-9CDC-12FC8014EE5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574BD215-10B5-4BFA-8831-E9E69EEBB78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4F57F40F-82C8-4A7B-9487-27398710316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687878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rm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4"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2">
            <a:extLst>
              <a:ext uri="{FF2B5EF4-FFF2-40B4-BE49-F238E27FC236}">
                <a16:creationId xmlns:a16="http://schemas.microsoft.com/office/drawing/2014/main" id="{2C64AB7E-FD77-4D87-8424-B3CC2D382FB3}"/>
              </a:ext>
            </a:extLst>
          </p:cNvPr>
          <p:cNvSpPr>
            <a:spLocks noGrp="1"/>
          </p:cNvSpPr>
          <p:nvPr>
            <p:ph sz="half" idx="14" hasCustomPrompt="1"/>
          </p:nvPr>
        </p:nvSpPr>
        <p:spPr>
          <a:xfrm>
            <a:off x="4142374"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23" name="Text Placeholder 17">
            <a:extLst>
              <a:ext uri="{FF2B5EF4-FFF2-40B4-BE49-F238E27FC236}">
                <a16:creationId xmlns:a16="http://schemas.microsoft.com/office/drawing/2014/main" id="{06C55992-2F6A-4A0C-9796-107B6AFB6BF3}"/>
              </a:ext>
            </a:extLst>
          </p:cNvPr>
          <p:cNvSpPr>
            <a:spLocks noGrp="1"/>
          </p:cNvSpPr>
          <p:nvPr>
            <p:ph type="body" sz="quarter" idx="15" hasCustomPrompt="1"/>
          </p:nvPr>
        </p:nvSpPr>
        <p:spPr>
          <a:xfrm>
            <a:off x="4141789"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37E1FBD1-11C9-4B81-AF09-A6C0E06AE25D}"/>
              </a:ext>
            </a:extLst>
          </p:cNvPr>
          <p:cNvSpPr>
            <a:spLocks noGrp="1"/>
          </p:cNvSpPr>
          <p:nvPr>
            <p:ph sz="half" idx="16" hasCustomPrompt="1"/>
          </p:nvPr>
        </p:nvSpPr>
        <p:spPr>
          <a:xfrm>
            <a:off x="7961899"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25" name="Text Placeholder 17">
            <a:extLst>
              <a:ext uri="{FF2B5EF4-FFF2-40B4-BE49-F238E27FC236}">
                <a16:creationId xmlns:a16="http://schemas.microsoft.com/office/drawing/2014/main" id="{F95DAAB8-EA67-45FB-95CD-F0281EB88B72}"/>
              </a:ext>
            </a:extLst>
          </p:cNvPr>
          <p:cNvSpPr>
            <a:spLocks noGrp="1"/>
          </p:cNvSpPr>
          <p:nvPr>
            <p:ph type="body" sz="quarter" idx="17" hasCustomPrompt="1"/>
          </p:nvPr>
        </p:nvSpPr>
        <p:spPr>
          <a:xfrm>
            <a:off x="7961314"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9" name="Rectangle 8">
            <a:extLst>
              <a:ext uri="{FF2B5EF4-FFF2-40B4-BE49-F238E27FC236}">
                <a16:creationId xmlns:a16="http://schemas.microsoft.com/office/drawing/2014/main" id="{89130A5C-26C3-4F02-98A5-B8EA7AEA3795}"/>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0" name="Graphic 9">
            <a:extLst>
              <a:ext uri="{FF2B5EF4-FFF2-40B4-BE49-F238E27FC236}">
                <a16:creationId xmlns:a16="http://schemas.microsoft.com/office/drawing/2014/main" id="{02E3D6B8-D7B6-4E9E-B363-19479D69648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B4CF0916-80E1-4C8B-A782-98B16E901A98}"/>
              </a:ext>
            </a:extLst>
          </p:cNvPr>
          <p:cNvSpPr>
            <a:spLocks noGrp="1"/>
          </p:cNvSpPr>
          <p:nvPr>
            <p:ph type="sldNum" sz="quarter" idx="12"/>
          </p:nvPr>
        </p:nvSpPr>
        <p:spPr>
          <a:xfrm>
            <a:off x="9282364" y="6428540"/>
            <a:ext cx="2743200" cy="365125"/>
          </a:xfrm>
        </p:spPr>
        <p:txBody>
          <a:bodyPr>
            <a:norm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5717D532-7FAD-42D2-A2D7-235E66315A4D}"/>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40328811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2">
            <a:extLst>
              <a:ext uri="{FF2B5EF4-FFF2-40B4-BE49-F238E27FC236}">
                <a16:creationId xmlns:a16="http://schemas.microsoft.com/office/drawing/2014/main" id="{EB4BE2ED-416A-432C-AAB2-DA6E8557B214}"/>
              </a:ext>
            </a:extLst>
          </p:cNvPr>
          <p:cNvSpPr>
            <a:spLocks noGrp="1"/>
          </p:cNvSpPr>
          <p:nvPr>
            <p:ph sz="half" idx="14" hasCustomPrompt="1"/>
          </p:nvPr>
        </p:nvSpPr>
        <p:spPr>
          <a:xfrm>
            <a:off x="3270834"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327025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Content Placeholder 2">
            <a:extLst>
              <a:ext uri="{FF2B5EF4-FFF2-40B4-BE49-F238E27FC236}">
                <a16:creationId xmlns:a16="http://schemas.microsoft.com/office/drawing/2014/main" id="{04D8E3D6-2AC3-4B06-9896-BABE3C512704}"/>
              </a:ext>
            </a:extLst>
          </p:cNvPr>
          <p:cNvSpPr>
            <a:spLocks noGrp="1"/>
          </p:cNvSpPr>
          <p:nvPr>
            <p:ph sz="half" idx="16" hasCustomPrompt="1"/>
          </p:nvPr>
        </p:nvSpPr>
        <p:spPr>
          <a:xfrm>
            <a:off x="6118809"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20" name="Text Placeholder 17">
            <a:extLst>
              <a:ext uri="{FF2B5EF4-FFF2-40B4-BE49-F238E27FC236}">
                <a16:creationId xmlns:a16="http://schemas.microsoft.com/office/drawing/2014/main" id="{4FA60B74-6698-4D9A-A406-509C128FF73B}"/>
              </a:ext>
            </a:extLst>
          </p:cNvPr>
          <p:cNvSpPr>
            <a:spLocks noGrp="1"/>
          </p:cNvSpPr>
          <p:nvPr>
            <p:ph type="body" sz="quarter" idx="17" hasCustomPrompt="1"/>
          </p:nvPr>
        </p:nvSpPr>
        <p:spPr>
          <a:xfrm>
            <a:off x="611822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64CC1D81-CFD7-4854-9DD5-EB2FAA4CC4DC}"/>
              </a:ext>
            </a:extLst>
          </p:cNvPr>
          <p:cNvSpPr>
            <a:spLocks noGrp="1"/>
          </p:cNvSpPr>
          <p:nvPr>
            <p:ph sz="half" idx="18" hasCustomPrompt="1"/>
          </p:nvPr>
        </p:nvSpPr>
        <p:spPr>
          <a:xfrm>
            <a:off x="9081084"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26" name="Text Placeholder 17">
            <a:extLst>
              <a:ext uri="{FF2B5EF4-FFF2-40B4-BE49-F238E27FC236}">
                <a16:creationId xmlns:a16="http://schemas.microsoft.com/office/drawing/2014/main" id="{BD8D1B56-356C-4B47-BA83-1378DC67ECD3}"/>
              </a:ext>
            </a:extLst>
          </p:cNvPr>
          <p:cNvSpPr>
            <a:spLocks noGrp="1"/>
          </p:cNvSpPr>
          <p:nvPr>
            <p:ph type="body" sz="quarter" idx="19" hasCustomPrompt="1"/>
          </p:nvPr>
        </p:nvSpPr>
        <p:spPr>
          <a:xfrm>
            <a:off x="908050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Rectangle 10">
            <a:extLst>
              <a:ext uri="{FF2B5EF4-FFF2-40B4-BE49-F238E27FC236}">
                <a16:creationId xmlns:a16="http://schemas.microsoft.com/office/drawing/2014/main" id="{A8805534-EBCD-4511-A9BE-F281FC5717C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2" name="Graphic 11">
            <a:extLst>
              <a:ext uri="{FF2B5EF4-FFF2-40B4-BE49-F238E27FC236}">
                <a16:creationId xmlns:a16="http://schemas.microsoft.com/office/drawing/2014/main" id="{D9970EA9-6D2D-43F7-9F5D-5F2789EBA87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3" name="Slide Number Placeholder 6">
            <a:extLst>
              <a:ext uri="{FF2B5EF4-FFF2-40B4-BE49-F238E27FC236}">
                <a16:creationId xmlns:a16="http://schemas.microsoft.com/office/drawing/2014/main" id="{FA6DC6F7-8FB6-400D-BFD0-5E982C1886D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9" name="Graphic 18">
            <a:extLst>
              <a:ext uri="{FF2B5EF4-FFF2-40B4-BE49-F238E27FC236}">
                <a16:creationId xmlns:a16="http://schemas.microsoft.com/office/drawing/2014/main" id="{55A80445-E872-4721-BD3B-6800331D17D2}"/>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14732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grid tex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252746"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6341443"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3" name="Text Placeholder 17">
            <a:extLst>
              <a:ext uri="{FF2B5EF4-FFF2-40B4-BE49-F238E27FC236}">
                <a16:creationId xmlns:a16="http://schemas.microsoft.com/office/drawing/2014/main" id="{5EEC58BB-9EA4-4B4D-BA4D-AC706F47617C}"/>
              </a:ext>
            </a:extLst>
          </p:cNvPr>
          <p:cNvSpPr>
            <a:spLocks noGrp="1"/>
          </p:cNvSpPr>
          <p:nvPr>
            <p:ph type="body" sz="quarter" idx="21" hasCustomPrompt="1"/>
          </p:nvPr>
        </p:nvSpPr>
        <p:spPr>
          <a:xfrm>
            <a:off x="1252746" y="3743203"/>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5" name="Text Placeholder 17">
            <a:extLst>
              <a:ext uri="{FF2B5EF4-FFF2-40B4-BE49-F238E27FC236}">
                <a16:creationId xmlns:a16="http://schemas.microsoft.com/office/drawing/2014/main" id="{80C5066F-A79B-43C4-81C5-0F947BB83289}"/>
              </a:ext>
            </a:extLst>
          </p:cNvPr>
          <p:cNvSpPr>
            <a:spLocks noGrp="1"/>
          </p:cNvSpPr>
          <p:nvPr>
            <p:ph type="body" sz="quarter" idx="23" hasCustomPrompt="1"/>
          </p:nvPr>
        </p:nvSpPr>
        <p:spPr>
          <a:xfrm>
            <a:off x="6341443" y="3743203"/>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CA6B2273-5414-44B7-8575-5ACED2515D9B}"/>
              </a:ext>
            </a:extLst>
          </p:cNvPr>
          <p:cNvSpPr>
            <a:spLocks noGrp="1"/>
          </p:cNvSpPr>
          <p:nvPr>
            <p:ph sz="half" idx="16" hasCustomPrompt="1"/>
          </p:nvPr>
        </p:nvSpPr>
        <p:spPr>
          <a:xfrm>
            <a:off x="1252746" y="1566779"/>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39" name="Content Placeholder 2">
            <a:extLst>
              <a:ext uri="{FF2B5EF4-FFF2-40B4-BE49-F238E27FC236}">
                <a16:creationId xmlns:a16="http://schemas.microsoft.com/office/drawing/2014/main" id="{F80B8408-4E20-4680-8EF4-4AC92696DAE8}"/>
              </a:ext>
            </a:extLst>
          </p:cNvPr>
          <p:cNvSpPr>
            <a:spLocks noGrp="1"/>
          </p:cNvSpPr>
          <p:nvPr>
            <p:ph sz="half" idx="34" hasCustomPrompt="1"/>
          </p:nvPr>
        </p:nvSpPr>
        <p:spPr>
          <a:xfrm>
            <a:off x="1252746" y="4165478"/>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40" name="Content Placeholder 2">
            <a:extLst>
              <a:ext uri="{FF2B5EF4-FFF2-40B4-BE49-F238E27FC236}">
                <a16:creationId xmlns:a16="http://schemas.microsoft.com/office/drawing/2014/main" id="{142074C3-DE64-48FE-BAA4-4D13746947F0}"/>
              </a:ext>
            </a:extLst>
          </p:cNvPr>
          <p:cNvSpPr>
            <a:spLocks noGrp="1"/>
          </p:cNvSpPr>
          <p:nvPr>
            <p:ph sz="half" idx="35" hasCustomPrompt="1"/>
          </p:nvPr>
        </p:nvSpPr>
        <p:spPr>
          <a:xfrm>
            <a:off x="6341443" y="1566779"/>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42" name="Content Placeholder 2">
            <a:extLst>
              <a:ext uri="{FF2B5EF4-FFF2-40B4-BE49-F238E27FC236}">
                <a16:creationId xmlns:a16="http://schemas.microsoft.com/office/drawing/2014/main" id="{2D091C92-21DC-4AD0-9786-814AFE36F8E3}"/>
              </a:ext>
            </a:extLst>
          </p:cNvPr>
          <p:cNvSpPr>
            <a:spLocks noGrp="1"/>
          </p:cNvSpPr>
          <p:nvPr>
            <p:ph sz="half" idx="36" hasCustomPrompt="1"/>
          </p:nvPr>
        </p:nvSpPr>
        <p:spPr>
          <a:xfrm>
            <a:off x="6341443" y="4165478"/>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11" name="Rectangle 10">
            <a:extLst>
              <a:ext uri="{FF2B5EF4-FFF2-40B4-BE49-F238E27FC236}">
                <a16:creationId xmlns:a16="http://schemas.microsoft.com/office/drawing/2014/main" id="{EC631E6C-9813-45A2-9043-FAB1A7A469FA}"/>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2" name="Graphic 11">
            <a:extLst>
              <a:ext uri="{FF2B5EF4-FFF2-40B4-BE49-F238E27FC236}">
                <a16:creationId xmlns:a16="http://schemas.microsoft.com/office/drawing/2014/main" id="{063FC056-C9A8-4206-8ACB-FBB7BBC4427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3" name="Slide Number Placeholder 6">
            <a:extLst>
              <a:ext uri="{FF2B5EF4-FFF2-40B4-BE49-F238E27FC236}">
                <a16:creationId xmlns:a16="http://schemas.microsoft.com/office/drawing/2014/main" id="{18F2E921-92D2-4150-AE25-B4959A6AE1E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4" name="Graphic 13">
            <a:extLst>
              <a:ext uri="{FF2B5EF4-FFF2-40B4-BE49-F238E27FC236}">
                <a16:creationId xmlns:a16="http://schemas.microsoft.com/office/drawing/2014/main" id="{07F63BEE-ECF7-485E-B566-CB01C56EE90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569420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hite backgroun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CD0ECF6-70F9-46A2-ABEC-B76705EEF55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50" name="Graphic 49">
            <a:extLst>
              <a:ext uri="{FF2B5EF4-FFF2-40B4-BE49-F238E27FC236}">
                <a16:creationId xmlns:a16="http://schemas.microsoft.com/office/drawing/2014/main" id="{19142FD5-F3C3-4A4C-9DBC-E737EEBC97F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4" name="Content Placeholder 3">
            <a:extLst>
              <a:ext uri="{FF2B5EF4-FFF2-40B4-BE49-F238E27FC236}">
                <a16:creationId xmlns:a16="http://schemas.microsoft.com/office/drawing/2014/main" id="{8732D6C0-9230-4D28-B713-CD0612D54877}"/>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Agenda</a:t>
            </a:r>
            <a:endParaRPr lang="en-GB" dirty="0"/>
          </a:p>
        </p:txBody>
      </p:sp>
      <p:sp>
        <p:nvSpPr>
          <p:cNvPr id="13" name="Text Placeholder 17">
            <a:extLst>
              <a:ext uri="{FF2B5EF4-FFF2-40B4-BE49-F238E27FC236}">
                <a16:creationId xmlns:a16="http://schemas.microsoft.com/office/drawing/2014/main" id="{435A0BD8-D8E0-4B08-A7C9-E1AC4123CE7D}"/>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3">
            <a:extLst>
              <a:ext uri="{FF2B5EF4-FFF2-40B4-BE49-F238E27FC236}">
                <a16:creationId xmlns:a16="http://schemas.microsoft.com/office/drawing/2014/main" id="{9FAA36D2-E2FC-4125-AC76-42D022DCEA7B}"/>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7" name="Text Placeholder 17">
            <a:extLst>
              <a:ext uri="{FF2B5EF4-FFF2-40B4-BE49-F238E27FC236}">
                <a16:creationId xmlns:a16="http://schemas.microsoft.com/office/drawing/2014/main" id="{627CE5AF-B2FC-4403-AFFC-92D2372D54FB}"/>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8" name="Content Placeholder 3">
            <a:extLst>
              <a:ext uri="{FF2B5EF4-FFF2-40B4-BE49-F238E27FC236}">
                <a16:creationId xmlns:a16="http://schemas.microsoft.com/office/drawing/2014/main" id="{C7AD1DCE-D59B-4663-A7A8-F3726319880F}"/>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9" name="Text Placeholder 17">
            <a:extLst>
              <a:ext uri="{FF2B5EF4-FFF2-40B4-BE49-F238E27FC236}">
                <a16:creationId xmlns:a16="http://schemas.microsoft.com/office/drawing/2014/main" id="{3834982D-CDF1-4E9E-A029-D4E5A746C1FD}"/>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0" name="Content Placeholder 3">
            <a:extLst>
              <a:ext uri="{FF2B5EF4-FFF2-40B4-BE49-F238E27FC236}">
                <a16:creationId xmlns:a16="http://schemas.microsoft.com/office/drawing/2014/main" id="{0523ED1E-16A8-43E4-8E5E-0ED8FEF4CA60}"/>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1" name="Text Placeholder 17">
            <a:extLst>
              <a:ext uri="{FF2B5EF4-FFF2-40B4-BE49-F238E27FC236}">
                <a16:creationId xmlns:a16="http://schemas.microsoft.com/office/drawing/2014/main" id="{D8AD7FD7-C7A4-41F6-A9E0-AD7810B34EBB}"/>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3">
            <a:extLst>
              <a:ext uri="{FF2B5EF4-FFF2-40B4-BE49-F238E27FC236}">
                <a16:creationId xmlns:a16="http://schemas.microsoft.com/office/drawing/2014/main" id="{A4E2239C-8F36-4053-BEAB-D3214C9BDE84}"/>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3" name="Text Placeholder 17">
            <a:extLst>
              <a:ext uri="{FF2B5EF4-FFF2-40B4-BE49-F238E27FC236}">
                <a16:creationId xmlns:a16="http://schemas.microsoft.com/office/drawing/2014/main" id="{6FA1C0D8-F585-4AAD-BE53-D40074492C4E}"/>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3">
            <a:extLst>
              <a:ext uri="{FF2B5EF4-FFF2-40B4-BE49-F238E27FC236}">
                <a16:creationId xmlns:a16="http://schemas.microsoft.com/office/drawing/2014/main" id="{F6CF0FA2-CDF3-4E62-B9C0-0A1543B8B504}"/>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28" name="Text Placeholder 17">
            <a:extLst>
              <a:ext uri="{FF2B5EF4-FFF2-40B4-BE49-F238E27FC236}">
                <a16:creationId xmlns:a16="http://schemas.microsoft.com/office/drawing/2014/main" id="{260B563E-AF92-4936-A367-3AE9849F7E9D}"/>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C39231E4-296A-48EA-B8B5-CDBA844071D1}"/>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0" name="Text Placeholder 17">
            <a:extLst>
              <a:ext uri="{FF2B5EF4-FFF2-40B4-BE49-F238E27FC236}">
                <a16:creationId xmlns:a16="http://schemas.microsoft.com/office/drawing/2014/main" id="{02982E22-4598-49E4-A88F-46F7A9954A8E}"/>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F4835126-85CD-4461-8E92-70B8A3C56585}"/>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2" name="Text Placeholder 17">
            <a:extLst>
              <a:ext uri="{FF2B5EF4-FFF2-40B4-BE49-F238E27FC236}">
                <a16:creationId xmlns:a16="http://schemas.microsoft.com/office/drawing/2014/main" id="{7C701744-AE05-4177-9D02-8C20F2179565}"/>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6286D976-7977-4BD9-B04D-6D8E75224232}"/>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4" name="Text Placeholder 17">
            <a:extLst>
              <a:ext uri="{FF2B5EF4-FFF2-40B4-BE49-F238E27FC236}">
                <a16:creationId xmlns:a16="http://schemas.microsoft.com/office/drawing/2014/main" id="{92B8CAA3-A301-4B77-902F-00A6FB30479F}"/>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0E0DECA4-5108-4A9E-A1C2-52D31449C089}"/>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6" name="Text Placeholder 17">
            <a:extLst>
              <a:ext uri="{FF2B5EF4-FFF2-40B4-BE49-F238E27FC236}">
                <a16:creationId xmlns:a16="http://schemas.microsoft.com/office/drawing/2014/main" id="{583CEB91-F149-4E3D-B77E-D532E194F7DB}"/>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pic>
        <p:nvPicPr>
          <p:cNvPr id="34" name="Graphic 33">
            <a:extLst>
              <a:ext uri="{FF2B5EF4-FFF2-40B4-BE49-F238E27FC236}">
                <a16:creationId xmlns:a16="http://schemas.microsoft.com/office/drawing/2014/main" id="{F074F84D-B36D-4743-A249-62B8541F824A}"/>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5" name="Text Placeholder 17">
            <a:extLst>
              <a:ext uri="{FF2B5EF4-FFF2-40B4-BE49-F238E27FC236}">
                <a16:creationId xmlns:a16="http://schemas.microsoft.com/office/drawing/2014/main" id="{EB3F33CD-C159-4A65-A323-0FA39B59C480}"/>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6" name="Text Placeholder 17">
            <a:extLst>
              <a:ext uri="{FF2B5EF4-FFF2-40B4-BE49-F238E27FC236}">
                <a16:creationId xmlns:a16="http://schemas.microsoft.com/office/drawing/2014/main" id="{26667AA0-2020-46C2-A22B-D484D8A46A29}"/>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91778729-E66A-4126-9E09-EAEAF787C304}"/>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20EA86DD-9B1A-4260-8E53-C2E50061A81E}"/>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7C222CE1-1F12-48DA-9526-02F356854623}"/>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3F664C2D-41A4-4664-B0C0-26A360918B86}"/>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AA9CC48E-7C56-465A-920C-E3C09409A26C}"/>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767F36C3-9376-4927-85A8-9E9A7E98B113}"/>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28327F67-624F-4D36-B283-827D5DCD2429}"/>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7" name="Text Placeholder 17">
            <a:extLst>
              <a:ext uri="{FF2B5EF4-FFF2-40B4-BE49-F238E27FC236}">
                <a16:creationId xmlns:a16="http://schemas.microsoft.com/office/drawing/2014/main" id="{D752CBE6-E5A3-4E97-8D60-E7F9A1A268FA}"/>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9" name="Slide Number Placeholder 6">
            <a:extLst>
              <a:ext uri="{FF2B5EF4-FFF2-40B4-BE49-F238E27FC236}">
                <a16:creationId xmlns:a16="http://schemas.microsoft.com/office/drawing/2014/main" id="{F0ED697B-4411-41B2-8775-89EE4A2E552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7963016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 grid tex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406400"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15423100-CFD8-4396-92CA-FA4CF523FAF2}"/>
              </a:ext>
            </a:extLst>
          </p:cNvPr>
          <p:cNvSpPr>
            <a:spLocks noGrp="1"/>
          </p:cNvSpPr>
          <p:nvPr>
            <p:ph type="body" sz="quarter" idx="29" hasCustomPrompt="1"/>
          </p:nvPr>
        </p:nvSpPr>
        <p:spPr>
          <a:xfrm>
            <a:off x="406400"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Text Placeholder 17">
            <a:extLst>
              <a:ext uri="{FF2B5EF4-FFF2-40B4-BE49-F238E27FC236}">
                <a16:creationId xmlns:a16="http://schemas.microsoft.com/office/drawing/2014/main" id="{A6D554E0-0F5E-4386-90B3-E8DECD0F2005}"/>
              </a:ext>
            </a:extLst>
          </p:cNvPr>
          <p:cNvSpPr>
            <a:spLocks noGrp="1"/>
          </p:cNvSpPr>
          <p:nvPr>
            <p:ph type="body" sz="quarter" idx="31" hasCustomPrompt="1"/>
          </p:nvPr>
        </p:nvSpPr>
        <p:spPr>
          <a:xfrm>
            <a:off x="4232965"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6" name="Text Placeholder 17">
            <a:extLst>
              <a:ext uri="{FF2B5EF4-FFF2-40B4-BE49-F238E27FC236}">
                <a16:creationId xmlns:a16="http://schemas.microsoft.com/office/drawing/2014/main" id="{0321EDED-D697-4A1C-85A5-623748D61B82}"/>
              </a:ext>
            </a:extLst>
          </p:cNvPr>
          <p:cNvSpPr>
            <a:spLocks noGrp="1"/>
          </p:cNvSpPr>
          <p:nvPr>
            <p:ph type="body" sz="quarter" idx="33" hasCustomPrompt="1"/>
          </p:nvPr>
        </p:nvSpPr>
        <p:spPr>
          <a:xfrm>
            <a:off x="4232965"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8" name="Text Placeholder 17">
            <a:extLst>
              <a:ext uri="{FF2B5EF4-FFF2-40B4-BE49-F238E27FC236}">
                <a16:creationId xmlns:a16="http://schemas.microsoft.com/office/drawing/2014/main" id="{6EAD2C1B-3FA7-4F6B-A5FB-742DFF50FA83}"/>
              </a:ext>
            </a:extLst>
          </p:cNvPr>
          <p:cNvSpPr>
            <a:spLocks noGrp="1"/>
          </p:cNvSpPr>
          <p:nvPr>
            <p:ph type="body" sz="quarter" idx="35" hasCustomPrompt="1"/>
          </p:nvPr>
        </p:nvSpPr>
        <p:spPr>
          <a:xfrm>
            <a:off x="8069470"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0" name="Text Placeholder 17">
            <a:extLst>
              <a:ext uri="{FF2B5EF4-FFF2-40B4-BE49-F238E27FC236}">
                <a16:creationId xmlns:a16="http://schemas.microsoft.com/office/drawing/2014/main" id="{B42F31C7-415F-4B39-AC78-08DBF2C0E660}"/>
              </a:ext>
            </a:extLst>
          </p:cNvPr>
          <p:cNvSpPr>
            <a:spLocks noGrp="1"/>
          </p:cNvSpPr>
          <p:nvPr>
            <p:ph type="body" sz="quarter" idx="37" hasCustomPrompt="1"/>
          </p:nvPr>
        </p:nvSpPr>
        <p:spPr>
          <a:xfrm>
            <a:off x="8069470"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EAAB0804-D27F-4B15-9251-75A2A8903A9B}"/>
              </a:ext>
            </a:extLst>
          </p:cNvPr>
          <p:cNvSpPr>
            <a:spLocks noGrp="1"/>
          </p:cNvSpPr>
          <p:nvPr>
            <p:ph sz="half" idx="16" hasCustomPrompt="1"/>
          </p:nvPr>
        </p:nvSpPr>
        <p:spPr>
          <a:xfrm>
            <a:off x="406400"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23" name="Content Placeholder 2">
            <a:extLst>
              <a:ext uri="{FF2B5EF4-FFF2-40B4-BE49-F238E27FC236}">
                <a16:creationId xmlns:a16="http://schemas.microsoft.com/office/drawing/2014/main" id="{6425D948-8510-4519-B5CF-8810E973742E}"/>
              </a:ext>
            </a:extLst>
          </p:cNvPr>
          <p:cNvSpPr>
            <a:spLocks noGrp="1"/>
          </p:cNvSpPr>
          <p:nvPr>
            <p:ph sz="half" idx="39" hasCustomPrompt="1"/>
          </p:nvPr>
        </p:nvSpPr>
        <p:spPr>
          <a:xfrm>
            <a:off x="4232965"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25" name="Content Placeholder 2">
            <a:extLst>
              <a:ext uri="{FF2B5EF4-FFF2-40B4-BE49-F238E27FC236}">
                <a16:creationId xmlns:a16="http://schemas.microsoft.com/office/drawing/2014/main" id="{3CCB5CC4-ECE1-4400-A527-37F2EFCBD80C}"/>
              </a:ext>
            </a:extLst>
          </p:cNvPr>
          <p:cNvSpPr>
            <a:spLocks noGrp="1"/>
          </p:cNvSpPr>
          <p:nvPr>
            <p:ph sz="half" idx="40" hasCustomPrompt="1"/>
          </p:nvPr>
        </p:nvSpPr>
        <p:spPr>
          <a:xfrm>
            <a:off x="8069470"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1" name="Content Placeholder 2">
            <a:extLst>
              <a:ext uri="{FF2B5EF4-FFF2-40B4-BE49-F238E27FC236}">
                <a16:creationId xmlns:a16="http://schemas.microsoft.com/office/drawing/2014/main" id="{669CE0F5-0DD2-4201-895B-2F53C27FEC1B}"/>
              </a:ext>
            </a:extLst>
          </p:cNvPr>
          <p:cNvSpPr>
            <a:spLocks noGrp="1"/>
          </p:cNvSpPr>
          <p:nvPr>
            <p:ph sz="half" idx="41" hasCustomPrompt="1"/>
          </p:nvPr>
        </p:nvSpPr>
        <p:spPr>
          <a:xfrm>
            <a:off x="406400"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3" name="Content Placeholder 2">
            <a:extLst>
              <a:ext uri="{FF2B5EF4-FFF2-40B4-BE49-F238E27FC236}">
                <a16:creationId xmlns:a16="http://schemas.microsoft.com/office/drawing/2014/main" id="{48AA1EC4-ED1E-46C7-AE6A-923FB3D04FBD}"/>
              </a:ext>
            </a:extLst>
          </p:cNvPr>
          <p:cNvSpPr>
            <a:spLocks noGrp="1"/>
          </p:cNvSpPr>
          <p:nvPr>
            <p:ph sz="half" idx="42" hasCustomPrompt="1"/>
          </p:nvPr>
        </p:nvSpPr>
        <p:spPr>
          <a:xfrm>
            <a:off x="4232965"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4" name="Content Placeholder 2">
            <a:extLst>
              <a:ext uri="{FF2B5EF4-FFF2-40B4-BE49-F238E27FC236}">
                <a16:creationId xmlns:a16="http://schemas.microsoft.com/office/drawing/2014/main" id="{97A1F852-A394-4B8B-9CCA-556797B80999}"/>
              </a:ext>
            </a:extLst>
          </p:cNvPr>
          <p:cNvSpPr>
            <a:spLocks noGrp="1"/>
          </p:cNvSpPr>
          <p:nvPr>
            <p:ph sz="half" idx="43" hasCustomPrompt="1"/>
          </p:nvPr>
        </p:nvSpPr>
        <p:spPr>
          <a:xfrm>
            <a:off x="8069470"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15" name="Rectangle 14">
            <a:extLst>
              <a:ext uri="{FF2B5EF4-FFF2-40B4-BE49-F238E27FC236}">
                <a16:creationId xmlns:a16="http://schemas.microsoft.com/office/drawing/2014/main" id="{53155413-FFA3-48E2-B331-3148F52A7F7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9" name="Graphic 18">
            <a:extLst>
              <a:ext uri="{FF2B5EF4-FFF2-40B4-BE49-F238E27FC236}">
                <a16:creationId xmlns:a16="http://schemas.microsoft.com/office/drawing/2014/main" id="{A0C55E20-4523-49C8-97E1-A0CCAAF0E1E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0" name="Slide Number Placeholder 6">
            <a:extLst>
              <a:ext uri="{FF2B5EF4-FFF2-40B4-BE49-F238E27FC236}">
                <a16:creationId xmlns:a16="http://schemas.microsoft.com/office/drawing/2014/main" id="{33528A35-3DFB-4C7E-8980-EBC252FB4D0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24" name="Graphic 23">
            <a:extLst>
              <a:ext uri="{FF2B5EF4-FFF2-40B4-BE49-F238E27FC236}">
                <a16:creationId xmlns:a16="http://schemas.microsoft.com/office/drawing/2014/main" id="{1ECD0841-82F7-45C1-B625-C14D05D65148}"/>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7705852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 grid tex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2">
            <a:extLst>
              <a:ext uri="{FF2B5EF4-FFF2-40B4-BE49-F238E27FC236}">
                <a16:creationId xmlns:a16="http://schemas.microsoft.com/office/drawing/2014/main" id="{EB4BE2ED-416A-432C-AAB2-DA6E8557B214}"/>
              </a:ext>
            </a:extLst>
          </p:cNvPr>
          <p:cNvSpPr>
            <a:spLocks noGrp="1"/>
          </p:cNvSpPr>
          <p:nvPr>
            <p:ph sz="half" idx="14" hasCustomPrompt="1"/>
          </p:nvPr>
        </p:nvSpPr>
        <p:spPr>
          <a:xfrm>
            <a:off x="3270834"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327025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Content Placeholder 2">
            <a:extLst>
              <a:ext uri="{FF2B5EF4-FFF2-40B4-BE49-F238E27FC236}">
                <a16:creationId xmlns:a16="http://schemas.microsoft.com/office/drawing/2014/main" id="{04D8E3D6-2AC3-4B06-9896-BABE3C512704}"/>
              </a:ext>
            </a:extLst>
          </p:cNvPr>
          <p:cNvSpPr>
            <a:spLocks noGrp="1"/>
          </p:cNvSpPr>
          <p:nvPr>
            <p:ph sz="half" idx="16" hasCustomPrompt="1"/>
          </p:nvPr>
        </p:nvSpPr>
        <p:spPr>
          <a:xfrm>
            <a:off x="6118809"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0" name="Text Placeholder 17">
            <a:extLst>
              <a:ext uri="{FF2B5EF4-FFF2-40B4-BE49-F238E27FC236}">
                <a16:creationId xmlns:a16="http://schemas.microsoft.com/office/drawing/2014/main" id="{4FA60B74-6698-4D9A-A406-509C128FF73B}"/>
              </a:ext>
            </a:extLst>
          </p:cNvPr>
          <p:cNvSpPr>
            <a:spLocks noGrp="1"/>
          </p:cNvSpPr>
          <p:nvPr>
            <p:ph type="body" sz="quarter" idx="17" hasCustomPrompt="1"/>
          </p:nvPr>
        </p:nvSpPr>
        <p:spPr>
          <a:xfrm>
            <a:off x="611822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64CC1D81-CFD7-4854-9DD5-EB2FAA4CC4DC}"/>
              </a:ext>
            </a:extLst>
          </p:cNvPr>
          <p:cNvSpPr>
            <a:spLocks noGrp="1"/>
          </p:cNvSpPr>
          <p:nvPr>
            <p:ph sz="half" idx="18" hasCustomPrompt="1"/>
          </p:nvPr>
        </p:nvSpPr>
        <p:spPr>
          <a:xfrm>
            <a:off x="9081084" y="1712663"/>
            <a:ext cx="2706101" cy="1368468"/>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6" name="Text Placeholder 17">
            <a:extLst>
              <a:ext uri="{FF2B5EF4-FFF2-40B4-BE49-F238E27FC236}">
                <a16:creationId xmlns:a16="http://schemas.microsoft.com/office/drawing/2014/main" id="{BD8D1B56-356C-4B47-BA83-1378DC67ECD3}"/>
              </a:ext>
            </a:extLst>
          </p:cNvPr>
          <p:cNvSpPr>
            <a:spLocks noGrp="1"/>
          </p:cNvSpPr>
          <p:nvPr>
            <p:ph type="body" sz="quarter" idx="19" hasCustomPrompt="1"/>
          </p:nvPr>
        </p:nvSpPr>
        <p:spPr>
          <a:xfrm>
            <a:off x="908050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2">
            <a:extLst>
              <a:ext uri="{FF2B5EF4-FFF2-40B4-BE49-F238E27FC236}">
                <a16:creationId xmlns:a16="http://schemas.microsoft.com/office/drawing/2014/main" id="{2FE44E0E-001C-4E1E-88A3-C93A0C491DE9}"/>
              </a:ext>
            </a:extLst>
          </p:cNvPr>
          <p:cNvSpPr>
            <a:spLocks noGrp="1"/>
          </p:cNvSpPr>
          <p:nvPr>
            <p:ph sz="half" idx="20" hasCustomPrompt="1"/>
          </p:nvPr>
        </p:nvSpPr>
        <p:spPr>
          <a:xfrm>
            <a:off x="322849"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3" name="Text Placeholder 17">
            <a:extLst>
              <a:ext uri="{FF2B5EF4-FFF2-40B4-BE49-F238E27FC236}">
                <a16:creationId xmlns:a16="http://schemas.microsoft.com/office/drawing/2014/main" id="{5EEC58BB-9EA4-4B4D-BA4D-AC706F47617C}"/>
              </a:ext>
            </a:extLst>
          </p:cNvPr>
          <p:cNvSpPr>
            <a:spLocks noGrp="1"/>
          </p:cNvSpPr>
          <p:nvPr>
            <p:ph type="body" sz="quarter" idx="21" hasCustomPrompt="1"/>
          </p:nvPr>
        </p:nvSpPr>
        <p:spPr>
          <a:xfrm>
            <a:off x="322265"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C702A8AE-7E22-42D3-AA64-45989CC28E53}"/>
              </a:ext>
            </a:extLst>
          </p:cNvPr>
          <p:cNvSpPr>
            <a:spLocks noGrp="1"/>
          </p:cNvSpPr>
          <p:nvPr>
            <p:ph sz="half" idx="22" hasCustomPrompt="1"/>
          </p:nvPr>
        </p:nvSpPr>
        <p:spPr>
          <a:xfrm>
            <a:off x="3270834"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5" name="Text Placeholder 17">
            <a:extLst>
              <a:ext uri="{FF2B5EF4-FFF2-40B4-BE49-F238E27FC236}">
                <a16:creationId xmlns:a16="http://schemas.microsoft.com/office/drawing/2014/main" id="{80C5066F-A79B-43C4-81C5-0F947BB83289}"/>
              </a:ext>
            </a:extLst>
          </p:cNvPr>
          <p:cNvSpPr>
            <a:spLocks noGrp="1"/>
          </p:cNvSpPr>
          <p:nvPr>
            <p:ph type="body" sz="quarter" idx="23" hasCustomPrompt="1"/>
          </p:nvPr>
        </p:nvSpPr>
        <p:spPr>
          <a:xfrm>
            <a:off x="3270250"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2">
            <a:extLst>
              <a:ext uri="{FF2B5EF4-FFF2-40B4-BE49-F238E27FC236}">
                <a16:creationId xmlns:a16="http://schemas.microsoft.com/office/drawing/2014/main" id="{9D4C09B7-1C98-41D2-92A7-E98CB0F1E9D8}"/>
              </a:ext>
            </a:extLst>
          </p:cNvPr>
          <p:cNvSpPr>
            <a:spLocks noGrp="1"/>
          </p:cNvSpPr>
          <p:nvPr>
            <p:ph sz="half" idx="24" hasCustomPrompt="1"/>
          </p:nvPr>
        </p:nvSpPr>
        <p:spPr>
          <a:xfrm>
            <a:off x="6118809"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8" name="Text Placeholder 17">
            <a:extLst>
              <a:ext uri="{FF2B5EF4-FFF2-40B4-BE49-F238E27FC236}">
                <a16:creationId xmlns:a16="http://schemas.microsoft.com/office/drawing/2014/main" id="{162EB909-4F30-4F15-A535-6629132CA6BC}"/>
              </a:ext>
            </a:extLst>
          </p:cNvPr>
          <p:cNvSpPr>
            <a:spLocks noGrp="1"/>
          </p:cNvSpPr>
          <p:nvPr>
            <p:ph type="body" sz="quarter" idx="25" hasCustomPrompt="1"/>
          </p:nvPr>
        </p:nvSpPr>
        <p:spPr>
          <a:xfrm>
            <a:off x="6118225"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2">
            <a:extLst>
              <a:ext uri="{FF2B5EF4-FFF2-40B4-BE49-F238E27FC236}">
                <a16:creationId xmlns:a16="http://schemas.microsoft.com/office/drawing/2014/main" id="{BC72AEB7-D2B7-49EA-B29C-598E07BC7215}"/>
              </a:ext>
            </a:extLst>
          </p:cNvPr>
          <p:cNvSpPr>
            <a:spLocks noGrp="1"/>
          </p:cNvSpPr>
          <p:nvPr>
            <p:ph sz="half" idx="26" hasCustomPrompt="1"/>
          </p:nvPr>
        </p:nvSpPr>
        <p:spPr>
          <a:xfrm>
            <a:off x="9081084" y="4083085"/>
            <a:ext cx="2706101" cy="1368468"/>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0" name="Text Placeholder 17">
            <a:extLst>
              <a:ext uri="{FF2B5EF4-FFF2-40B4-BE49-F238E27FC236}">
                <a16:creationId xmlns:a16="http://schemas.microsoft.com/office/drawing/2014/main" id="{5FAC478F-DF07-4BDC-9611-9E64F62BBDE2}"/>
              </a:ext>
            </a:extLst>
          </p:cNvPr>
          <p:cNvSpPr>
            <a:spLocks noGrp="1"/>
          </p:cNvSpPr>
          <p:nvPr>
            <p:ph type="body" sz="quarter" idx="27" hasCustomPrompt="1"/>
          </p:nvPr>
        </p:nvSpPr>
        <p:spPr>
          <a:xfrm>
            <a:off x="9080500"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9" name="Rectangle 18">
            <a:extLst>
              <a:ext uri="{FF2B5EF4-FFF2-40B4-BE49-F238E27FC236}">
                <a16:creationId xmlns:a16="http://schemas.microsoft.com/office/drawing/2014/main" id="{55282C73-4AD4-4192-BCA9-25DD652E4037}"/>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31" name="Graphic 30">
            <a:extLst>
              <a:ext uri="{FF2B5EF4-FFF2-40B4-BE49-F238E27FC236}">
                <a16:creationId xmlns:a16="http://schemas.microsoft.com/office/drawing/2014/main" id="{FA92858D-9DED-45BE-BB05-1EE6A493F4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32" name="Slide Number Placeholder 6">
            <a:extLst>
              <a:ext uri="{FF2B5EF4-FFF2-40B4-BE49-F238E27FC236}">
                <a16:creationId xmlns:a16="http://schemas.microsoft.com/office/drawing/2014/main" id="{3901B2FB-E80D-43B7-B029-93C0D9ECA8B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33" name="Graphic 32">
            <a:extLst>
              <a:ext uri="{FF2B5EF4-FFF2-40B4-BE49-F238E27FC236}">
                <a16:creationId xmlns:a16="http://schemas.microsoft.com/office/drawing/2014/main" id="{4F03B9DB-8959-48FE-96E7-D7BC39EA743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7305701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423077" y="1611940"/>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69E82859-E4DC-4460-8D9B-F86A4CC99415}"/>
              </a:ext>
            </a:extLst>
          </p:cNvPr>
          <p:cNvSpPr/>
          <p:nvPr userDrawn="1"/>
        </p:nvSpPr>
        <p:spPr>
          <a:xfrm>
            <a:off x="1645920" y="1611940"/>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0" y="365126"/>
            <a:ext cx="12192000" cy="633496"/>
          </a:xfrm>
        </p:spPr>
        <p:txBody>
          <a:bodyPr>
            <a:noAutofit/>
          </a:bodyPr>
          <a:lstStyle>
            <a:lvl1pPr algn="ct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789907" y="1715616"/>
            <a:ext cx="2684636" cy="422275"/>
          </a:xfrm>
          <a:prstGeom prst="rect">
            <a:avLst/>
          </a:prstGeom>
        </p:spPr>
        <p:txBody>
          <a:bodyPr>
            <a:noAutofit/>
          </a:bodyPr>
          <a:lstStyle>
            <a:lvl1pPr marL="0">
              <a:buNone/>
              <a:defRPr sz="2400" b="1">
                <a:solidFill>
                  <a:schemeClr val="tx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6C29C38D-4B2F-4769-952E-50CD8F19979B}"/>
              </a:ext>
            </a:extLst>
          </p:cNvPr>
          <p:cNvSpPr>
            <a:spLocks noGrp="1"/>
          </p:cNvSpPr>
          <p:nvPr>
            <p:ph type="body" sz="quarter" idx="17" hasCustomPrompt="1"/>
          </p:nvPr>
        </p:nvSpPr>
        <p:spPr>
          <a:xfrm>
            <a:off x="6566555" y="1715616"/>
            <a:ext cx="2684636" cy="422275"/>
          </a:xfrm>
          <a:prstGeom prst="rect">
            <a:avLst/>
          </a:prstGeom>
        </p:spPr>
        <p:txBody>
          <a:bodyPr>
            <a:noAutofit/>
          </a:bodyPr>
          <a:lstStyle>
            <a:lvl1pPr marL="0">
              <a:buNone/>
              <a:defRPr sz="2400" b="1">
                <a:solidFill>
                  <a:schemeClr val="tx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0" y="1132389"/>
            <a:ext cx="12191999" cy="339894"/>
          </a:xfrm>
        </p:spPr>
        <p:txBody>
          <a:bodyPr>
            <a:noAutofit/>
          </a:bodyPr>
          <a:lstStyle>
            <a:lvl1pPr marL="0" indent="0" algn="ctr">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a:t>
            </a:r>
            <a:r>
              <a:rPr lang="en-GB" dirty="0"/>
              <a:t>.</a:t>
            </a:r>
          </a:p>
        </p:txBody>
      </p:sp>
      <p:sp>
        <p:nvSpPr>
          <p:cNvPr id="10" name="Rectangle 9">
            <a:extLst>
              <a:ext uri="{FF2B5EF4-FFF2-40B4-BE49-F238E27FC236}">
                <a16:creationId xmlns:a16="http://schemas.microsoft.com/office/drawing/2014/main" id="{90602FBA-6144-4127-A77C-AF77C9C02F41}"/>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55490E0D-E744-4EA6-941C-2E909D396AF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BA887F14-FB50-487B-88FA-55669D376F4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16D29D9B-7222-44D6-86AD-B5BF432B0C0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4" name="Text Placeholder 7">
            <a:extLst>
              <a:ext uri="{FF2B5EF4-FFF2-40B4-BE49-F238E27FC236}">
                <a16:creationId xmlns:a16="http://schemas.microsoft.com/office/drawing/2014/main" id="{08C84C78-B2C8-4D2D-8007-C7979CFC1FBF}"/>
              </a:ext>
            </a:extLst>
          </p:cNvPr>
          <p:cNvSpPr>
            <a:spLocks noGrp="1"/>
          </p:cNvSpPr>
          <p:nvPr>
            <p:ph type="body" sz="quarter" idx="20" hasCustomPrompt="1"/>
          </p:nvPr>
        </p:nvSpPr>
        <p:spPr>
          <a:xfrm>
            <a:off x="1789906"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15" name="Text Placeholder 7">
            <a:extLst>
              <a:ext uri="{FF2B5EF4-FFF2-40B4-BE49-F238E27FC236}">
                <a16:creationId xmlns:a16="http://schemas.microsoft.com/office/drawing/2014/main" id="{B76820B7-8FDB-4B28-8FD5-C51B5350E2B4}"/>
              </a:ext>
            </a:extLst>
          </p:cNvPr>
          <p:cNvSpPr>
            <a:spLocks noGrp="1"/>
          </p:cNvSpPr>
          <p:nvPr>
            <p:ph type="body" sz="quarter" idx="21" hasCustomPrompt="1"/>
          </p:nvPr>
        </p:nvSpPr>
        <p:spPr>
          <a:xfrm>
            <a:off x="6566554"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Tree>
    <p:extLst>
      <p:ext uri="{BB962C8B-B14F-4D97-AF65-F5344CB8AC3E}">
        <p14:creationId xmlns:p14="http://schemas.microsoft.com/office/powerpoint/2010/main" val="76006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2">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423077" y="1622331"/>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69E82859-E4DC-4460-8D9B-F86A4CC99415}"/>
              </a:ext>
            </a:extLst>
          </p:cNvPr>
          <p:cNvSpPr/>
          <p:nvPr userDrawn="1"/>
        </p:nvSpPr>
        <p:spPr>
          <a:xfrm>
            <a:off x="1645920" y="1622331"/>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0" y="365126"/>
            <a:ext cx="12192000" cy="633496"/>
          </a:xfrm>
        </p:spPr>
        <p:txBody>
          <a:bodyPr>
            <a:noAutofit/>
          </a:bodyPr>
          <a:lstStyle>
            <a:lvl1pPr algn="ct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789907" y="1715616"/>
            <a:ext cx="268463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6C29C38D-4B2F-4769-952E-50CD8F19979B}"/>
              </a:ext>
            </a:extLst>
          </p:cNvPr>
          <p:cNvSpPr>
            <a:spLocks noGrp="1"/>
          </p:cNvSpPr>
          <p:nvPr>
            <p:ph type="body" sz="quarter" idx="17" hasCustomPrompt="1"/>
          </p:nvPr>
        </p:nvSpPr>
        <p:spPr>
          <a:xfrm>
            <a:off x="6566555" y="1715616"/>
            <a:ext cx="268463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0" y="1132389"/>
            <a:ext cx="12191999" cy="339894"/>
          </a:xfrm>
        </p:spPr>
        <p:txBody>
          <a:bodyPr>
            <a:noAutofit/>
          </a:bodyPr>
          <a:lstStyle>
            <a:lvl1pPr marL="0" indent="0" algn="ctr">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a:t>
            </a:r>
            <a:r>
              <a:rPr lang="en-GB" dirty="0"/>
              <a:t>.</a:t>
            </a:r>
          </a:p>
        </p:txBody>
      </p:sp>
      <p:sp>
        <p:nvSpPr>
          <p:cNvPr id="10" name="Rectangle 9">
            <a:extLst>
              <a:ext uri="{FF2B5EF4-FFF2-40B4-BE49-F238E27FC236}">
                <a16:creationId xmlns:a16="http://schemas.microsoft.com/office/drawing/2014/main" id="{FAD175FC-740B-488C-ABED-069AED078B09}"/>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47F9E919-FA42-4925-A5C9-23111C3F190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6074DC9D-C801-4B28-8B7C-CC2A1175A42D}"/>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E65424A0-8C97-4FBF-9FD5-C314D843A911}"/>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25" name="Text Placeholder 7">
            <a:extLst>
              <a:ext uri="{FF2B5EF4-FFF2-40B4-BE49-F238E27FC236}">
                <a16:creationId xmlns:a16="http://schemas.microsoft.com/office/drawing/2014/main" id="{D5F5E27A-8647-46A9-AED3-962E5AB8FA1F}"/>
              </a:ext>
            </a:extLst>
          </p:cNvPr>
          <p:cNvSpPr>
            <a:spLocks noGrp="1"/>
          </p:cNvSpPr>
          <p:nvPr>
            <p:ph type="body" sz="quarter" idx="20" hasCustomPrompt="1"/>
          </p:nvPr>
        </p:nvSpPr>
        <p:spPr>
          <a:xfrm>
            <a:off x="1789906"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26" name="Text Placeholder 7">
            <a:extLst>
              <a:ext uri="{FF2B5EF4-FFF2-40B4-BE49-F238E27FC236}">
                <a16:creationId xmlns:a16="http://schemas.microsoft.com/office/drawing/2014/main" id="{B94217F4-14A7-4C0C-B571-D0FA9CFEADDE}"/>
              </a:ext>
            </a:extLst>
          </p:cNvPr>
          <p:cNvSpPr>
            <a:spLocks noGrp="1"/>
          </p:cNvSpPr>
          <p:nvPr>
            <p:ph type="body" sz="quarter" idx="21" hasCustomPrompt="1"/>
          </p:nvPr>
        </p:nvSpPr>
        <p:spPr>
          <a:xfrm>
            <a:off x="6566554"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Tree>
    <p:extLst>
      <p:ext uri="{BB962C8B-B14F-4D97-AF65-F5344CB8AC3E}">
        <p14:creationId xmlns:p14="http://schemas.microsoft.com/office/powerpoint/2010/main" val="39167103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alpha val="37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370293" y="476250"/>
            <a:ext cx="5168722" cy="5614265"/>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5"/>
            <a:ext cx="3661323" cy="1758331"/>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310148" y="2091226"/>
            <a:ext cx="4039783" cy="1218925"/>
          </a:xfrm>
        </p:spPr>
        <p:txBody>
          <a:bodyPr>
            <a:noAutofit/>
          </a:bodyPr>
          <a:lstStyle>
            <a:lvl1pPr marL="0" indent="0">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5" name="Rectangle 4">
            <a:extLst>
              <a:ext uri="{FF2B5EF4-FFF2-40B4-BE49-F238E27FC236}">
                <a16:creationId xmlns:a16="http://schemas.microsoft.com/office/drawing/2014/main" id="{9104A79C-08EE-4F3E-82D8-25BECA667321}"/>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6" name="Graphic 5">
            <a:extLst>
              <a:ext uri="{FF2B5EF4-FFF2-40B4-BE49-F238E27FC236}">
                <a16:creationId xmlns:a16="http://schemas.microsoft.com/office/drawing/2014/main" id="{4E4BCAB0-C7BD-4189-A8E5-32011609680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7" name="Slide Number Placeholder 6">
            <a:extLst>
              <a:ext uri="{FF2B5EF4-FFF2-40B4-BE49-F238E27FC236}">
                <a16:creationId xmlns:a16="http://schemas.microsoft.com/office/drawing/2014/main" id="{559AC0B1-0227-44EA-8693-FC5B09ECAB6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46C62ED3-D323-4CCC-9D94-C4765E06A319}"/>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9500203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hite 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0CFA6D1-69EA-4E53-B780-09F130C0845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Rectangle 2">
            <a:extLst>
              <a:ext uri="{FF2B5EF4-FFF2-40B4-BE49-F238E27FC236}">
                <a16:creationId xmlns:a16="http://schemas.microsoft.com/office/drawing/2014/main" id="{FBF39A35-0673-4A9E-B3CA-2FEBFCA1DA58}"/>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4" name="Graphic 3">
            <a:extLst>
              <a:ext uri="{FF2B5EF4-FFF2-40B4-BE49-F238E27FC236}">
                <a16:creationId xmlns:a16="http://schemas.microsoft.com/office/drawing/2014/main" id="{39C80A90-687A-49A1-BF54-5CE9C0189EF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5" name="Slide Number Placeholder 6">
            <a:extLst>
              <a:ext uri="{FF2B5EF4-FFF2-40B4-BE49-F238E27FC236}">
                <a16:creationId xmlns:a16="http://schemas.microsoft.com/office/drawing/2014/main" id="{1F28340D-712E-464E-B0F5-0BD395B12F3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6" name="Graphic 5">
            <a:extLst>
              <a:ext uri="{FF2B5EF4-FFF2-40B4-BE49-F238E27FC236}">
                <a16:creationId xmlns:a16="http://schemas.microsoft.com/office/drawing/2014/main" id="{FC72909D-066C-48D2-8E2A-B4AC21478E5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8267073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White 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6162B3-E07B-4C83-9FBD-C75D2C967E1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3" name="Graphic 2">
            <a:extLst>
              <a:ext uri="{FF2B5EF4-FFF2-40B4-BE49-F238E27FC236}">
                <a16:creationId xmlns:a16="http://schemas.microsoft.com/office/drawing/2014/main" id="{9730EFF7-0A41-41E9-AFD1-A281DE6CF8C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4" name="Slide Number Placeholder 6">
            <a:extLst>
              <a:ext uri="{FF2B5EF4-FFF2-40B4-BE49-F238E27FC236}">
                <a16:creationId xmlns:a16="http://schemas.microsoft.com/office/drawing/2014/main" id="{F7FC6653-BE82-4DD1-90BD-905C38B21C1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5" name="Graphic 4">
            <a:extLst>
              <a:ext uri="{FF2B5EF4-FFF2-40B4-BE49-F238E27FC236}">
                <a16:creationId xmlns:a16="http://schemas.microsoft.com/office/drawing/2014/main" id="{75291865-7FD3-4F62-89B8-ACFE93C57EB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9579024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Gray BG">
    <p:bg>
      <p:bgPr>
        <a:solidFill>
          <a:schemeClr val="bg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0CFA6D1-69EA-4E53-B780-09F130C0845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Rectangle 2">
            <a:extLst>
              <a:ext uri="{FF2B5EF4-FFF2-40B4-BE49-F238E27FC236}">
                <a16:creationId xmlns:a16="http://schemas.microsoft.com/office/drawing/2014/main" id="{9F66999B-5DDC-4AD8-BF7E-C3EAED1F5068}"/>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4" name="Graphic 3">
            <a:extLst>
              <a:ext uri="{FF2B5EF4-FFF2-40B4-BE49-F238E27FC236}">
                <a16:creationId xmlns:a16="http://schemas.microsoft.com/office/drawing/2014/main" id="{851F6885-3D7B-47EB-9F92-8C93B695682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5" name="Slide Number Placeholder 6">
            <a:extLst>
              <a:ext uri="{FF2B5EF4-FFF2-40B4-BE49-F238E27FC236}">
                <a16:creationId xmlns:a16="http://schemas.microsoft.com/office/drawing/2014/main" id="{B304C1B1-7F8E-41FA-A3FD-8FA904980C4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6" name="Graphic 5">
            <a:extLst>
              <a:ext uri="{FF2B5EF4-FFF2-40B4-BE49-F238E27FC236}">
                <a16:creationId xmlns:a16="http://schemas.microsoft.com/office/drawing/2014/main" id="{72A6C782-5448-416C-8AC4-1C2E380E9ED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2008960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Gray BG">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76892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Full Picture and Smaller title">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A6BAB02-F8E3-4587-AEC4-5E37749031F3}"/>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7330849" y="4980759"/>
            <a:ext cx="4318000" cy="1574800"/>
          </a:xfrm>
        </p:spPr>
        <p:txBody>
          <a:bodyPr>
            <a:noAutofit/>
          </a:bodyPr>
          <a:lstStyle>
            <a:lvl1pPr marL="0" indent="0">
              <a:buNone/>
              <a:defRPr sz="4000" b="1">
                <a:solidFill>
                  <a:schemeClr val="accent1"/>
                </a:solidFill>
              </a:defRPr>
            </a:lvl1pPr>
          </a:lstStyle>
          <a:p>
            <a:pPr lvl="0"/>
            <a:r>
              <a:rPr lang="en-US" dirty="0"/>
              <a:t>Click to edit Master title style</a:t>
            </a:r>
            <a:endParaRPr lang="en-GB" dirty="0"/>
          </a:p>
        </p:txBody>
      </p:sp>
      <p:sp>
        <p:nvSpPr>
          <p:cNvPr id="6" name="Picture Placeholder 2">
            <a:extLst>
              <a:ext uri="{FF2B5EF4-FFF2-40B4-BE49-F238E27FC236}">
                <a16:creationId xmlns:a16="http://schemas.microsoft.com/office/drawing/2014/main" id="{2ACC79C0-F34B-4E62-AEC9-66B10EF5DC8E}"/>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7" name="Slide Number Placeholder 6">
            <a:extLst>
              <a:ext uri="{FF2B5EF4-FFF2-40B4-BE49-F238E27FC236}">
                <a16:creationId xmlns:a16="http://schemas.microsoft.com/office/drawing/2014/main" id="{A6827A88-D4EF-4F2A-82E4-6BF95B82BE6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56164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accent3"/>
                </a:solidFill>
              </a:defRPr>
            </a:lvl1pPr>
          </a:lstStyle>
          <a:p>
            <a:r>
              <a:rPr lang="en-US" dirty="0"/>
              <a:t>Agenda</a:t>
            </a:r>
            <a:endParaRPr lang="en-GB" dirty="0"/>
          </a:p>
        </p:txBody>
      </p:sp>
      <p:sp>
        <p:nvSpPr>
          <p:cNvPr id="27" name="Content Placeholder 3">
            <a:extLst>
              <a:ext uri="{FF2B5EF4-FFF2-40B4-BE49-F238E27FC236}">
                <a16:creationId xmlns:a16="http://schemas.microsoft.com/office/drawing/2014/main" id="{7711EE7A-4F49-48C7-9458-15328FD2B803}"/>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solidFill>
                  <a:schemeClr val="bg1"/>
                </a:solidFill>
              </a:defRPr>
            </a:lvl1pPr>
          </a:lstStyle>
          <a:p>
            <a:pPr lvl="0"/>
            <a:r>
              <a:rPr lang="en-US" dirty="0"/>
              <a:t>Click to edit Master text styles</a:t>
            </a:r>
          </a:p>
        </p:txBody>
      </p:sp>
      <p:sp>
        <p:nvSpPr>
          <p:cNvPr id="28" name="Text Placeholder 17">
            <a:extLst>
              <a:ext uri="{FF2B5EF4-FFF2-40B4-BE49-F238E27FC236}">
                <a16:creationId xmlns:a16="http://schemas.microsoft.com/office/drawing/2014/main" id="{BB1BB279-1DA0-4C6C-AFF4-B5FFB167A07B}"/>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E46FC708-2A18-40DC-9A6C-F93DFDD95D61}"/>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30" name="Text Placeholder 17">
            <a:extLst>
              <a:ext uri="{FF2B5EF4-FFF2-40B4-BE49-F238E27FC236}">
                <a16:creationId xmlns:a16="http://schemas.microsoft.com/office/drawing/2014/main" id="{EF68F7CB-A746-486E-BD4B-AA5492952FB2}"/>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290396D3-88DB-4CDE-8561-34AF6077D757}"/>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32" name="Text Placeholder 17">
            <a:extLst>
              <a:ext uri="{FF2B5EF4-FFF2-40B4-BE49-F238E27FC236}">
                <a16:creationId xmlns:a16="http://schemas.microsoft.com/office/drawing/2014/main" id="{B89F34E7-FE07-4BCF-A358-6A6E51D14BF2}"/>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E232EAE3-0D22-49DF-9A2D-1E1FD6DB386D}"/>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44" name="Text Placeholder 17">
            <a:extLst>
              <a:ext uri="{FF2B5EF4-FFF2-40B4-BE49-F238E27FC236}">
                <a16:creationId xmlns:a16="http://schemas.microsoft.com/office/drawing/2014/main" id="{2EBDDFA1-5FF3-495F-A1C6-C9AE6708F7CA}"/>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8EE09E3F-9D12-45C5-8AD1-5DF2F781D782}"/>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46" name="Text Placeholder 17">
            <a:extLst>
              <a:ext uri="{FF2B5EF4-FFF2-40B4-BE49-F238E27FC236}">
                <a16:creationId xmlns:a16="http://schemas.microsoft.com/office/drawing/2014/main" id="{ACE0BF8F-BE89-4203-9B3C-0325FC0EA9FF}"/>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7" name="Content Placeholder 3">
            <a:extLst>
              <a:ext uri="{FF2B5EF4-FFF2-40B4-BE49-F238E27FC236}">
                <a16:creationId xmlns:a16="http://schemas.microsoft.com/office/drawing/2014/main" id="{EADB0C1D-4489-409B-8DA0-043CF3E39D1B}"/>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solidFill>
                  <a:schemeClr val="bg1"/>
                </a:solidFill>
              </a:defRPr>
            </a:lvl1pPr>
          </a:lstStyle>
          <a:p>
            <a:pPr lvl="0"/>
            <a:r>
              <a:rPr lang="en-US" dirty="0"/>
              <a:t>Click to edit Master text styles</a:t>
            </a:r>
          </a:p>
        </p:txBody>
      </p:sp>
      <p:sp>
        <p:nvSpPr>
          <p:cNvPr id="48" name="Text Placeholder 17">
            <a:extLst>
              <a:ext uri="{FF2B5EF4-FFF2-40B4-BE49-F238E27FC236}">
                <a16:creationId xmlns:a16="http://schemas.microsoft.com/office/drawing/2014/main" id="{FB82D6A3-CAE9-4D96-B306-68A4C7034E8F}"/>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9" name="Content Placeholder 3">
            <a:extLst>
              <a:ext uri="{FF2B5EF4-FFF2-40B4-BE49-F238E27FC236}">
                <a16:creationId xmlns:a16="http://schemas.microsoft.com/office/drawing/2014/main" id="{DFFAE3B5-AEEC-469D-8217-54661A37B774}"/>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0" name="Text Placeholder 17">
            <a:extLst>
              <a:ext uri="{FF2B5EF4-FFF2-40B4-BE49-F238E27FC236}">
                <a16:creationId xmlns:a16="http://schemas.microsoft.com/office/drawing/2014/main" id="{E92045F1-72D0-44E1-BC87-F6BD5CA8A952}"/>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1" name="Content Placeholder 3">
            <a:extLst>
              <a:ext uri="{FF2B5EF4-FFF2-40B4-BE49-F238E27FC236}">
                <a16:creationId xmlns:a16="http://schemas.microsoft.com/office/drawing/2014/main" id="{3271D4FD-27C3-4316-B4AA-9ADCDEE24241}"/>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2" name="Text Placeholder 17">
            <a:extLst>
              <a:ext uri="{FF2B5EF4-FFF2-40B4-BE49-F238E27FC236}">
                <a16:creationId xmlns:a16="http://schemas.microsoft.com/office/drawing/2014/main" id="{CE99558F-F028-41EB-88ED-D76BA138BEBF}"/>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3" name="Content Placeholder 3">
            <a:extLst>
              <a:ext uri="{FF2B5EF4-FFF2-40B4-BE49-F238E27FC236}">
                <a16:creationId xmlns:a16="http://schemas.microsoft.com/office/drawing/2014/main" id="{EA956EAD-910B-4B40-A504-00E73B246488}"/>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4" name="Text Placeholder 17">
            <a:extLst>
              <a:ext uri="{FF2B5EF4-FFF2-40B4-BE49-F238E27FC236}">
                <a16:creationId xmlns:a16="http://schemas.microsoft.com/office/drawing/2014/main" id="{E4076A9D-22DF-4DD7-AA8E-FF8F500FB7E5}"/>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5" name="Content Placeholder 3">
            <a:extLst>
              <a:ext uri="{FF2B5EF4-FFF2-40B4-BE49-F238E27FC236}">
                <a16:creationId xmlns:a16="http://schemas.microsoft.com/office/drawing/2014/main" id="{F862D41E-EE3B-4F8C-BD7B-44E3D039FF9C}"/>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6" name="Text Placeholder 17">
            <a:extLst>
              <a:ext uri="{FF2B5EF4-FFF2-40B4-BE49-F238E27FC236}">
                <a16:creationId xmlns:a16="http://schemas.microsoft.com/office/drawing/2014/main" id="{20D28CCC-907E-477D-A456-28B1349EBBBA}"/>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Rectangle 23">
            <a:extLst>
              <a:ext uri="{FF2B5EF4-FFF2-40B4-BE49-F238E27FC236}">
                <a16:creationId xmlns:a16="http://schemas.microsoft.com/office/drawing/2014/main" id="{64264949-266D-4E0B-B51A-03AA51E6FE65}"/>
              </a:ext>
            </a:extLst>
          </p:cNvPr>
          <p:cNvSpPr/>
          <p:nvPr userDrawn="1"/>
        </p:nvSpPr>
        <p:spPr>
          <a:xfrm>
            <a:off x="0" y="6353719"/>
            <a:ext cx="12191999" cy="5042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26" name="Graphic 25">
            <a:extLst>
              <a:ext uri="{FF2B5EF4-FFF2-40B4-BE49-F238E27FC236}">
                <a16:creationId xmlns:a16="http://schemas.microsoft.com/office/drawing/2014/main" id="{3D9935F7-68FE-4A83-B6D5-F35E1F94E56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pic>
        <p:nvPicPr>
          <p:cNvPr id="35" name="Graphic 34">
            <a:extLst>
              <a:ext uri="{FF2B5EF4-FFF2-40B4-BE49-F238E27FC236}">
                <a16:creationId xmlns:a16="http://schemas.microsoft.com/office/drawing/2014/main" id="{F6B9F100-DF6D-4592-B468-A2AC8574FE7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6" name="Text Placeholder 17">
            <a:extLst>
              <a:ext uri="{FF2B5EF4-FFF2-40B4-BE49-F238E27FC236}">
                <a16:creationId xmlns:a16="http://schemas.microsoft.com/office/drawing/2014/main" id="{061453D5-C62D-49CA-B39B-57F0B85E14A5}"/>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E5069E38-283A-4A14-BD53-94032BB96461}"/>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5F42DDCC-2494-4AC7-99E7-0DAEF4DB7358}"/>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15C82293-1DBF-435C-A73F-89F601D5F98B}"/>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946336FA-87E3-424E-A0C3-A5DD87FB5F49}"/>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A60AB15F-017C-42B3-BE21-2DEC3A904480}"/>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B07A9C26-BA64-4287-A55C-FC9150C10961}"/>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6A9A65D4-91DB-4DD2-9641-ADF8F7447100}"/>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7" name="Text Placeholder 17">
            <a:extLst>
              <a:ext uri="{FF2B5EF4-FFF2-40B4-BE49-F238E27FC236}">
                <a16:creationId xmlns:a16="http://schemas.microsoft.com/office/drawing/2014/main" id="{8EED98EE-058F-4D11-B0E4-A8DDD189987D}"/>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8" name="Text Placeholder 17">
            <a:extLst>
              <a:ext uri="{FF2B5EF4-FFF2-40B4-BE49-F238E27FC236}">
                <a16:creationId xmlns:a16="http://schemas.microsoft.com/office/drawing/2014/main" id="{5C4F43E8-E3F6-4751-84C2-6FF4BFC6E22E}"/>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9" name="Slide Number Placeholder 6">
            <a:extLst>
              <a:ext uri="{FF2B5EF4-FFF2-40B4-BE49-F238E27FC236}">
                <a16:creationId xmlns:a16="http://schemas.microsoft.com/office/drawing/2014/main" id="{A0A8FD50-F101-4278-A124-47D5A6813C0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0674779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Full Picture and Smaller title">
    <p:bg>
      <p:bgPr>
        <a:solidFill>
          <a:schemeClr val="tx2"/>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AC324162-174C-42B4-88B8-1270178C1A70}"/>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7330849" y="4980759"/>
            <a:ext cx="4318000" cy="1574800"/>
          </a:xfrm>
        </p:spPr>
        <p:txBody>
          <a:bodyPr>
            <a:noAutofit/>
          </a:bodyPr>
          <a:lstStyle>
            <a:lvl1pPr marL="0" indent="0">
              <a:buNone/>
              <a:defRPr sz="4000" b="1">
                <a:solidFill>
                  <a:schemeClr val="accent3"/>
                </a:solidFill>
              </a:defRPr>
            </a:lvl1pPr>
          </a:lstStyle>
          <a:p>
            <a:pPr lvl="0"/>
            <a:r>
              <a:rPr lang="en-US" dirty="0"/>
              <a:t>Click to edit Master title style</a:t>
            </a:r>
            <a:endParaRPr lang="en-GB" dirty="0"/>
          </a:p>
        </p:txBody>
      </p:sp>
      <p:sp>
        <p:nvSpPr>
          <p:cNvPr id="6" name="Picture Placeholder 2">
            <a:extLst>
              <a:ext uri="{FF2B5EF4-FFF2-40B4-BE49-F238E27FC236}">
                <a16:creationId xmlns:a16="http://schemas.microsoft.com/office/drawing/2014/main" id="{52C06344-EBBB-453A-8632-539CC48D8825}"/>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5" name="Slide Number Placeholder 6">
            <a:extLst>
              <a:ext uri="{FF2B5EF4-FFF2-40B4-BE49-F238E27FC236}">
                <a16:creationId xmlns:a16="http://schemas.microsoft.com/office/drawing/2014/main" id="{B51A58EE-AFB5-4882-BE5B-966CA654D03B}"/>
              </a:ext>
            </a:extLst>
          </p:cNvPr>
          <p:cNvSpPr>
            <a:spLocks noGrp="1"/>
          </p:cNvSpPr>
          <p:nvPr>
            <p:ph type="sldNum" sz="quarter" idx="12"/>
          </p:nvPr>
        </p:nvSpPr>
        <p:spPr>
          <a:xfrm>
            <a:off x="9282364" y="6428540"/>
            <a:ext cx="2743200" cy="365125"/>
          </a:xfrm>
        </p:spPr>
        <p:txBody>
          <a:bodyPr>
            <a:noAutofit/>
          </a:bodyPr>
          <a:lstStyle>
            <a:lvl1pPr>
              <a:defRPr>
                <a:solidFill>
                  <a:schemeClr val="bg1"/>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0892316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ull Picture and Smaller title">
    <p:bg>
      <p:bgPr>
        <a:solidFill>
          <a:schemeClr val="bg1"/>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A9DCB6EC-0EF6-4A35-B29D-261DF7942895}"/>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543152" y="1009650"/>
            <a:ext cx="4318000" cy="1574800"/>
          </a:xfrm>
        </p:spPr>
        <p:txBody>
          <a:bodyPr>
            <a:noAutofit/>
          </a:bodyPr>
          <a:lstStyle>
            <a:lvl1pPr marL="0" indent="0">
              <a:buNone/>
              <a:defRPr sz="4000" b="1">
                <a:solidFill>
                  <a:schemeClr val="tx2"/>
                </a:solidFill>
              </a:defRPr>
            </a:lvl1pPr>
          </a:lstStyle>
          <a:p>
            <a:pPr lvl="0"/>
            <a:r>
              <a:rPr lang="en-US" dirty="0"/>
              <a:t>Click to edit Master title style</a:t>
            </a:r>
            <a:endParaRPr lang="en-GB" dirty="0"/>
          </a:p>
        </p:txBody>
      </p:sp>
      <p:sp>
        <p:nvSpPr>
          <p:cNvPr id="5" name="Picture Placeholder 2">
            <a:extLst>
              <a:ext uri="{FF2B5EF4-FFF2-40B4-BE49-F238E27FC236}">
                <a16:creationId xmlns:a16="http://schemas.microsoft.com/office/drawing/2014/main" id="{325C654D-F105-41A6-8C59-FC64823DB20D}"/>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7" name="Slide Number Placeholder 6">
            <a:extLst>
              <a:ext uri="{FF2B5EF4-FFF2-40B4-BE49-F238E27FC236}">
                <a16:creationId xmlns:a16="http://schemas.microsoft.com/office/drawing/2014/main" id="{4BEB8717-D8EF-434C-A98C-B6DCD97B396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8744973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ull Picture and Bigger Title">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99ADB03-3EC7-4042-8D1B-9D65CD60F6F6}"/>
              </a:ext>
            </a:extLst>
          </p:cNvPr>
          <p:cNvSpPr>
            <a:spLocks noGrp="1"/>
          </p:cNvSpPr>
          <p:nvPr>
            <p:ph type="pic" sz="quarter" idx="12"/>
          </p:nvPr>
        </p:nvSpPr>
        <p:spPr>
          <a:xfrm>
            <a:off x="-1" y="11738"/>
            <a:ext cx="6095999" cy="6846262"/>
          </a:xfrm>
          <a:blipFill>
            <a:blip r:embed="rId2" cstate="email">
              <a:extLst>
                <a:ext uri="{28A0092B-C50C-407E-A947-70E740481C1C}">
                  <a14:useLocalDpi xmlns:a14="http://schemas.microsoft.com/office/drawing/2010/main"/>
                </a:ext>
              </a:extLst>
            </a:blip>
            <a:srcRect/>
            <a:stretch>
              <a:fillRect/>
            </a:stretch>
          </a:blipFill>
        </p:spPr>
        <p:txBody>
          <a:bodyPr>
            <a:noAutofit/>
          </a:bodyPr>
          <a:lstStyle/>
          <a:p>
            <a:endParaRPr lang="en-GB" dirty="0"/>
          </a:p>
        </p:txBody>
      </p:sp>
      <p:sp>
        <p:nvSpPr>
          <p:cNvPr id="7" name="Content Placeholder 16">
            <a:extLst>
              <a:ext uri="{FF2B5EF4-FFF2-40B4-BE49-F238E27FC236}">
                <a16:creationId xmlns:a16="http://schemas.microsoft.com/office/drawing/2014/main" id="{0B5F6D39-05EB-4CDB-BE5F-4CA6B4D780B5}"/>
              </a:ext>
            </a:extLst>
          </p:cNvPr>
          <p:cNvSpPr>
            <a:spLocks noGrp="1"/>
          </p:cNvSpPr>
          <p:nvPr>
            <p:ph sz="half" idx="15" hasCustomPrompt="1"/>
          </p:nvPr>
        </p:nvSpPr>
        <p:spPr>
          <a:xfrm>
            <a:off x="6096000" y="27780"/>
            <a:ext cx="6096000" cy="6834524"/>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6468" h="4351338">
                <a:moveTo>
                  <a:pt x="0" y="0"/>
                </a:moveTo>
                <a:lnTo>
                  <a:pt x="4086468" y="0"/>
                </a:lnTo>
                <a:lnTo>
                  <a:pt x="4086468" y="3156943"/>
                </a:lnTo>
                <a:lnTo>
                  <a:pt x="2367414" y="4351338"/>
                </a:lnTo>
                <a:lnTo>
                  <a:pt x="0" y="4351338"/>
                </a:lnTo>
                <a:close/>
              </a:path>
            </a:pathLst>
          </a:custGeom>
          <a:solidFill>
            <a:schemeClr val="bg2"/>
          </a:solidFill>
        </p:spPr>
        <p:txBody>
          <a:bodyPr wrap="square" lIns="1260000" tIns="1080000" rIns="1260000" bIns="108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 name="Picture Placeholder 2">
            <a:extLst>
              <a:ext uri="{FF2B5EF4-FFF2-40B4-BE49-F238E27FC236}">
                <a16:creationId xmlns:a16="http://schemas.microsoft.com/office/drawing/2014/main" id="{E12B5B93-0673-46F3-BDC3-F3461AF2C18A}"/>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5" name="Slide Number Placeholder 6">
            <a:extLst>
              <a:ext uri="{FF2B5EF4-FFF2-40B4-BE49-F238E27FC236}">
                <a16:creationId xmlns:a16="http://schemas.microsoft.com/office/drawing/2014/main" id="{A7929AEF-D87A-4DBC-9E15-05CA25FD50B6}"/>
              </a:ext>
            </a:extLst>
          </p:cNvPr>
          <p:cNvSpPr>
            <a:spLocks noGrp="1"/>
          </p:cNvSpPr>
          <p:nvPr>
            <p:ph type="sldNum" sz="quarter" idx="17"/>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6799953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3C9C18B-B9B8-4BB7-BBC1-B9C45611C8EF}"/>
              </a:ext>
            </a:extLst>
          </p:cNvPr>
          <p:cNvSpPr txBox="1"/>
          <p:nvPr userDrawn="1"/>
        </p:nvSpPr>
        <p:spPr>
          <a:xfrm>
            <a:off x="4374033" y="3044279"/>
            <a:ext cx="3443934" cy="769441"/>
          </a:xfrm>
          <a:prstGeom prst="rect">
            <a:avLst/>
          </a:prstGeom>
          <a:noFill/>
        </p:spPr>
        <p:txBody>
          <a:bodyPr wrap="square" rtlCol="0">
            <a:noAutofit/>
          </a:bodyPr>
          <a:lstStyle/>
          <a:p>
            <a:pPr algn="ctr"/>
            <a:r>
              <a:rPr lang="en-US" sz="4400" b="1" dirty="0">
                <a:solidFill>
                  <a:schemeClr val="accent3"/>
                </a:solidFill>
              </a:rPr>
              <a:t>Questions?</a:t>
            </a:r>
            <a:endParaRPr lang="en-GB" sz="4400" b="1" dirty="0">
              <a:solidFill>
                <a:schemeClr val="accent3"/>
              </a:solidFill>
            </a:endParaRPr>
          </a:p>
        </p:txBody>
      </p:sp>
      <p:pic>
        <p:nvPicPr>
          <p:cNvPr id="5" name="Picture 4">
            <a:extLst>
              <a:ext uri="{FF2B5EF4-FFF2-40B4-BE49-F238E27FC236}">
                <a16:creationId xmlns:a16="http://schemas.microsoft.com/office/drawing/2014/main" id="{EAD70626-0034-984D-8567-2F2CBA6B565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8" name="Graphic 19">
            <a:extLst>
              <a:ext uri="{FF2B5EF4-FFF2-40B4-BE49-F238E27FC236}">
                <a16:creationId xmlns:a16="http://schemas.microsoft.com/office/drawing/2014/main" id="{2B66E340-F7D7-954C-A588-D9670F5015FB}"/>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pic>
        <p:nvPicPr>
          <p:cNvPr id="6" name="Graphic 5">
            <a:extLst>
              <a:ext uri="{FF2B5EF4-FFF2-40B4-BE49-F238E27FC236}">
                <a16:creationId xmlns:a16="http://schemas.microsoft.com/office/drawing/2014/main" id="{F93DBE67-060B-41BD-9FEC-DF15169FAC5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81262" y="5997091"/>
            <a:ext cx="1112394" cy="534805"/>
          </a:xfrm>
          <a:prstGeom prst="rect">
            <a:avLst/>
          </a:prstGeom>
        </p:spPr>
      </p:pic>
      <p:sp>
        <p:nvSpPr>
          <p:cNvPr id="9" name="Slide Number Placeholder 6">
            <a:extLst>
              <a:ext uri="{FF2B5EF4-FFF2-40B4-BE49-F238E27FC236}">
                <a16:creationId xmlns:a16="http://schemas.microsoft.com/office/drawing/2014/main" id="{2A3B9905-CE8A-4C89-9C17-9FF16035D3F6}"/>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5468718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A114A5-876C-40B5-80B8-754BC0126C7A}"/>
              </a:ext>
            </a:extLst>
          </p:cNvPr>
          <p:cNvSpPr txBox="1"/>
          <p:nvPr userDrawn="1"/>
        </p:nvSpPr>
        <p:spPr>
          <a:xfrm>
            <a:off x="481262" y="2844224"/>
            <a:ext cx="7325032" cy="1169551"/>
          </a:xfrm>
          <a:prstGeom prst="rect">
            <a:avLst/>
          </a:prstGeom>
          <a:noFill/>
        </p:spPr>
        <p:txBody>
          <a:bodyPr wrap="square" rtlCol="0">
            <a:noAutofit/>
          </a:bodyPr>
          <a:lstStyle/>
          <a:p>
            <a:pPr algn="l"/>
            <a:r>
              <a:rPr lang="en-US" sz="7000" b="1" dirty="0">
                <a:solidFill>
                  <a:schemeClr val="accent3"/>
                </a:solidFill>
              </a:rPr>
              <a:t>Thank you.</a:t>
            </a:r>
            <a:endParaRPr lang="en-GB" sz="7000" b="1" dirty="0">
              <a:solidFill>
                <a:schemeClr val="accent3"/>
              </a:solidFill>
            </a:endParaRPr>
          </a:p>
        </p:txBody>
      </p:sp>
      <p:pic>
        <p:nvPicPr>
          <p:cNvPr id="13" name="Graphic 12">
            <a:extLst>
              <a:ext uri="{FF2B5EF4-FFF2-40B4-BE49-F238E27FC236}">
                <a16:creationId xmlns:a16="http://schemas.microsoft.com/office/drawing/2014/main" id="{AEF1B7BF-8E29-4CE9-A5C9-B7737C507A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1262" y="5997091"/>
            <a:ext cx="1112394" cy="534805"/>
          </a:xfrm>
          <a:prstGeom prst="rect">
            <a:avLst/>
          </a:prstGeom>
        </p:spPr>
      </p:pic>
      <p:pic>
        <p:nvPicPr>
          <p:cNvPr id="6" name="Picture 5">
            <a:extLst>
              <a:ext uri="{FF2B5EF4-FFF2-40B4-BE49-F238E27FC236}">
                <a16:creationId xmlns:a16="http://schemas.microsoft.com/office/drawing/2014/main" id="{8B4962A1-CA1F-8A4B-8DF4-A020B1723C27}"/>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8" name="Graphic 19">
            <a:extLst>
              <a:ext uri="{FF2B5EF4-FFF2-40B4-BE49-F238E27FC236}">
                <a16:creationId xmlns:a16="http://schemas.microsoft.com/office/drawing/2014/main" id="{43CCF83C-F061-3A4E-BEE6-492D1F338F8D}"/>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sp>
        <p:nvSpPr>
          <p:cNvPr id="7" name="Slide Number Placeholder 6">
            <a:extLst>
              <a:ext uri="{FF2B5EF4-FFF2-40B4-BE49-F238E27FC236}">
                <a16:creationId xmlns:a16="http://schemas.microsoft.com/office/drawing/2014/main" id="{39CA9559-DD80-44F8-ABD2-06F9B7D49DDE}"/>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2070216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defRPr sz="2400"/>
            </a:lvl2pPr>
            <a:lvl3pPr>
              <a:defRPr sz="20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Grp="1" noChangeArrowheads="1"/>
          </p:cNvSpPr>
          <p:nvPr>
            <p:ph type="dt" sz="half" idx="2"/>
          </p:nvPr>
        </p:nvSpPr>
        <p:spPr bwMode="auto">
          <a:xfrm>
            <a:off x="609600" y="6540854"/>
            <a:ext cx="2844800" cy="2144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endParaRPr lang="en-US">
              <a:solidFill>
                <a:srgbClr val="000000"/>
              </a:solidFill>
            </a:endParaRPr>
          </a:p>
        </p:txBody>
      </p:sp>
      <p:sp>
        <p:nvSpPr>
          <p:cNvPr id="9" name="Rectangle 5"/>
          <p:cNvSpPr>
            <a:spLocks noGrp="1" noChangeArrowheads="1"/>
          </p:cNvSpPr>
          <p:nvPr>
            <p:ph type="ftr" sz="quarter" idx="3"/>
          </p:nvPr>
        </p:nvSpPr>
        <p:spPr bwMode="auto">
          <a:xfrm>
            <a:off x="4165600" y="6541369"/>
            <a:ext cx="3860800" cy="2252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a:lvl1pPr>
          </a:lstStyle>
          <a:p>
            <a:endParaRPr lang="en-US">
              <a:solidFill>
                <a:srgbClr val="000000"/>
              </a:solidFill>
            </a:endParaRPr>
          </a:p>
        </p:txBody>
      </p:sp>
      <p:sp>
        <p:nvSpPr>
          <p:cNvPr id="10" name="Rectangle 6"/>
          <p:cNvSpPr>
            <a:spLocks noGrp="1" noChangeArrowheads="1"/>
          </p:cNvSpPr>
          <p:nvPr>
            <p:ph type="sldNum" sz="quarter" idx="4"/>
          </p:nvPr>
        </p:nvSpPr>
        <p:spPr bwMode="auto">
          <a:xfrm>
            <a:off x="8737600" y="6542450"/>
            <a:ext cx="2844800" cy="24682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64C47640-ECEC-E34E-A5C6-81F2A80A839B}"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046760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solidFill>
                  <a:srgbClr val="FFFFFF"/>
                </a:solidFill>
              </a:rPr>
              <a:pPr/>
              <a:t>‹#›</a:t>
            </a:fld>
            <a:endParaRPr lang="en-US" dirty="0">
              <a:solidFill>
                <a:srgbClr val="FFFFFF"/>
              </a:solidFill>
            </a:endParaRPr>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37649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amp; Image">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E68601E-B0BB-CA44-933E-00FA74DDF648}"/>
              </a:ext>
            </a:extLst>
          </p:cNvPr>
          <p:cNvSpPr>
            <a:spLocks noGrp="1"/>
          </p:cNvSpPr>
          <p:nvPr>
            <p:ph type="sldNum" sz="quarter" idx="11"/>
          </p:nvPr>
        </p:nvSpPr>
        <p:spPr/>
        <p:txBody>
          <a:bodyPr/>
          <a:lstStyle/>
          <a:p>
            <a:fld id="{B3A009AF-FA1E-D64A-B26E-950FA0F92F80}" type="slidenum">
              <a:rPr lang="en-US" smtClean="0"/>
              <a:pPr/>
              <a:t>‹#›</a:t>
            </a:fld>
            <a:endParaRPr lang="en-US" dirty="0"/>
          </a:p>
        </p:txBody>
      </p:sp>
      <p:sp>
        <p:nvSpPr>
          <p:cNvPr id="9" name="Title 8">
            <a:extLst>
              <a:ext uri="{FF2B5EF4-FFF2-40B4-BE49-F238E27FC236}">
                <a16:creationId xmlns:a16="http://schemas.microsoft.com/office/drawing/2014/main" id="{36C5F770-DAA5-8A42-97BB-393A9E307E78}"/>
              </a:ext>
            </a:extLst>
          </p:cNvPr>
          <p:cNvSpPr>
            <a:spLocks noGrp="1"/>
          </p:cNvSpPr>
          <p:nvPr>
            <p:ph type="title" hasCustomPrompt="1"/>
          </p:nvPr>
        </p:nvSpPr>
        <p:spPr>
          <a:xfrm>
            <a:off x="245945" y="598741"/>
            <a:ext cx="11773035" cy="846974"/>
          </a:xfrm>
        </p:spPr>
        <p:txBody>
          <a:bodyPr/>
          <a:lstStyle/>
          <a:p>
            <a:r>
              <a:rPr lang="en-US" dirty="0"/>
              <a:t>EMPEDI NAM AUT</a:t>
            </a:r>
          </a:p>
        </p:txBody>
      </p:sp>
      <p:sp>
        <p:nvSpPr>
          <p:cNvPr id="15" name="Text Placeholder 14">
            <a:extLst>
              <a:ext uri="{FF2B5EF4-FFF2-40B4-BE49-F238E27FC236}">
                <a16:creationId xmlns:a16="http://schemas.microsoft.com/office/drawing/2014/main" id="{05670C1E-3BB5-804D-9D5C-BA77907235DA}"/>
              </a:ext>
            </a:extLst>
          </p:cNvPr>
          <p:cNvSpPr>
            <a:spLocks noGrp="1"/>
          </p:cNvSpPr>
          <p:nvPr>
            <p:ph type="body" sz="quarter" idx="12" hasCustomPrompt="1"/>
          </p:nvPr>
        </p:nvSpPr>
        <p:spPr>
          <a:xfrm>
            <a:off x="245944" y="1635961"/>
            <a:ext cx="11773036" cy="4771978"/>
          </a:xfrm>
        </p:spPr>
        <p:txBody>
          <a:bodyPr/>
          <a:lstStyle/>
          <a:p>
            <a:pPr lvl="0"/>
            <a:r>
              <a:rPr lang="en-US" dirty="0"/>
              <a:t>Nam </a:t>
            </a:r>
            <a:r>
              <a:rPr lang="en-US" dirty="0" err="1"/>
              <a:t>hil</a:t>
            </a:r>
            <a:r>
              <a:rPr lang="en-US" dirty="0"/>
              <a:t> </a:t>
            </a:r>
            <a:r>
              <a:rPr lang="en-US" dirty="0" err="1"/>
              <a:t>eos</a:t>
            </a:r>
            <a:r>
              <a:rPr lang="en-US" dirty="0"/>
              <a:t> </a:t>
            </a:r>
            <a:r>
              <a:rPr lang="en-US" dirty="0" err="1"/>
              <a:t>mossusa</a:t>
            </a:r>
            <a:r>
              <a:rPr lang="en-US" dirty="0"/>
              <a:t> </a:t>
            </a:r>
            <a:r>
              <a:rPr lang="en-US" dirty="0" err="1"/>
              <a:t>perio</a:t>
            </a:r>
            <a:r>
              <a:rPr lang="en-US" dirty="0"/>
              <a:t>. Is </a:t>
            </a:r>
            <a:r>
              <a:rPr lang="en-US" dirty="0" err="1"/>
              <a:t>quis</a:t>
            </a:r>
            <a:r>
              <a:rPr lang="en-US" dirty="0"/>
              <a:t> et </a:t>
            </a:r>
            <a:r>
              <a:rPr lang="en-US" dirty="0" err="1"/>
              <a:t>volecte</a:t>
            </a:r>
            <a:r>
              <a:rPr lang="en-US" dirty="0"/>
              <a:t> </a:t>
            </a:r>
            <a:r>
              <a:rPr lang="en-US" dirty="0" err="1"/>
              <a:t>dignis</a:t>
            </a:r>
            <a:r>
              <a:rPr lang="en-US" dirty="0"/>
              <a:t> </a:t>
            </a:r>
            <a:r>
              <a:rPr lang="en-US" dirty="0" err="1"/>
              <a:t>dolum</a:t>
            </a:r>
            <a:r>
              <a:rPr lang="en-US" dirty="0"/>
              <a:t>. </a:t>
            </a:r>
            <a:r>
              <a:rPr lang="en-US" dirty="0" err="1"/>
              <a:t>Pedictis</a:t>
            </a:r>
            <a:r>
              <a:rPr lang="en-US" dirty="0"/>
              <a:t> non </a:t>
            </a:r>
            <a:r>
              <a:rPr lang="en-US" dirty="0" err="1"/>
              <a:t>cusam</a:t>
            </a:r>
            <a:r>
              <a:rPr lang="en-US" dirty="0"/>
              <a:t> fugit id </a:t>
            </a:r>
            <a:r>
              <a:rPr lang="en-US" dirty="0" err="1"/>
              <a:t>molor</a:t>
            </a:r>
            <a:r>
              <a:rPr lang="en-US" dirty="0"/>
              <a:t> </a:t>
            </a:r>
            <a:r>
              <a:rPr lang="en-US" dirty="0" err="1"/>
              <a:t>si</a:t>
            </a:r>
            <a:r>
              <a:rPr lang="en-US" dirty="0"/>
              <a:t> </a:t>
            </a:r>
            <a:r>
              <a:rPr lang="en-US" dirty="0" err="1"/>
              <a:t>verspie</a:t>
            </a:r>
            <a:r>
              <a:rPr lang="en-US" dirty="0"/>
              <a:t> </a:t>
            </a:r>
            <a:r>
              <a:rPr lang="en-US" dirty="0" err="1"/>
              <a:t>nihilit</a:t>
            </a:r>
            <a:r>
              <a:rPr lang="en-US" dirty="0"/>
              <a:t> </a:t>
            </a:r>
            <a:r>
              <a:rPr lang="en-US" dirty="0" err="1"/>
              <a:t>atquae</a:t>
            </a:r>
            <a:r>
              <a:rPr lang="en-US" dirty="0"/>
              <a:t> </a:t>
            </a:r>
            <a:r>
              <a:rPr lang="en-US" dirty="0" err="1"/>
              <a:t>nem</a:t>
            </a:r>
            <a:r>
              <a:rPr lang="en-US" dirty="0"/>
              <a:t> qui </a:t>
            </a:r>
            <a:r>
              <a:rPr lang="en-US" dirty="0" err="1"/>
              <a:t>dolorem</a:t>
            </a:r>
            <a:r>
              <a:rPr lang="en-US" dirty="0"/>
              <a:t> </a:t>
            </a:r>
            <a:r>
              <a:rPr lang="en-US" dirty="0" err="1"/>
              <a:t>illabo</a:t>
            </a:r>
            <a:r>
              <a:rPr lang="en-US" dirty="0"/>
              <a:t>. To </a:t>
            </a:r>
            <a:r>
              <a:rPr lang="en-US" dirty="0" err="1"/>
              <a:t>ea</a:t>
            </a:r>
            <a:r>
              <a:rPr lang="en-US" dirty="0"/>
              <a:t> </a:t>
            </a:r>
            <a:r>
              <a:rPr lang="en-US" dirty="0" err="1"/>
              <a:t>preiundebit</a:t>
            </a:r>
            <a:r>
              <a:rPr lang="en-US" dirty="0"/>
              <a:t>, </a:t>
            </a:r>
            <a:r>
              <a:rPr lang="en-US" dirty="0" err="1"/>
              <a:t>volla</a:t>
            </a:r>
            <a:r>
              <a:rPr lang="en-US" dirty="0"/>
              <a:t> </a:t>
            </a:r>
            <a:r>
              <a:rPr lang="en-US" dirty="0" err="1"/>
              <a:t>venes</a:t>
            </a:r>
            <a:r>
              <a:rPr lang="en-US" dirty="0"/>
              <a:t> </a:t>
            </a:r>
            <a:r>
              <a:rPr lang="en-US" dirty="0" err="1"/>
              <a:t>audaerum</a:t>
            </a:r>
            <a:r>
              <a:rPr lang="en-US" dirty="0"/>
              <a:t> nobis ex </a:t>
            </a:r>
            <a:r>
              <a:rPr lang="en-US" dirty="0" err="1"/>
              <a:t>exerum</a:t>
            </a:r>
            <a:r>
              <a:rPr lang="en-US" dirty="0"/>
              <a:t> </a:t>
            </a:r>
            <a:r>
              <a:rPr lang="en-US" dirty="0" err="1"/>
              <a:t>inustium</a:t>
            </a:r>
            <a:r>
              <a:rPr lang="en-US" dirty="0"/>
              <a:t> am que </a:t>
            </a:r>
            <a:r>
              <a:rPr lang="en-US" dirty="0" err="1"/>
              <a:t>rersper</a:t>
            </a:r>
            <a:r>
              <a:rPr lang="en-US" dirty="0"/>
              <a:t> </a:t>
            </a:r>
            <a:r>
              <a:rPr lang="en-US" dirty="0" err="1"/>
              <a:t>iorpori</a:t>
            </a:r>
            <a:r>
              <a:rPr lang="en-US" dirty="0"/>
              <a:t> </a:t>
            </a:r>
            <a:r>
              <a:rPr lang="en-US" dirty="0" err="1"/>
              <a:t>ossequisit</a:t>
            </a:r>
            <a:r>
              <a:rPr lang="en-US" dirty="0"/>
              <a:t>, </a:t>
            </a:r>
            <a:r>
              <a:rPr lang="en-US" dirty="0" err="1"/>
              <a:t>quas</a:t>
            </a:r>
            <a:r>
              <a:rPr lang="en-US" dirty="0"/>
              <a:t> </a:t>
            </a:r>
            <a:r>
              <a:rPr lang="en-US" dirty="0" err="1"/>
              <a:t>rectorepe</a:t>
            </a:r>
            <a:r>
              <a:rPr lang="en-US" dirty="0"/>
              <a:t> </a:t>
            </a:r>
            <a:r>
              <a:rPr lang="en-US" dirty="0" err="1"/>
              <a:t>ea</a:t>
            </a:r>
            <a:r>
              <a:rPr lang="en-US" dirty="0"/>
              <a:t> ne </a:t>
            </a:r>
            <a:r>
              <a:rPr lang="en-US" dirty="0" err="1"/>
              <a:t>porepud</a:t>
            </a:r>
            <a:r>
              <a:rPr lang="en-US" dirty="0"/>
              <a:t> </a:t>
            </a:r>
            <a:r>
              <a:rPr lang="en-US" dirty="0" err="1"/>
              <a:t>itatur</a:t>
            </a:r>
            <a:r>
              <a:rPr lang="en-US" dirty="0"/>
              <a:t>, </a:t>
            </a:r>
            <a:r>
              <a:rPr lang="en-US" dirty="0" err="1"/>
              <a:t>tem</a:t>
            </a:r>
            <a:r>
              <a:rPr lang="en-US" dirty="0"/>
              <a:t> </a:t>
            </a:r>
            <a:r>
              <a:rPr lang="en-US" dirty="0" err="1"/>
              <a:t>volupti</a:t>
            </a:r>
            <a:r>
              <a:rPr lang="en-US" dirty="0"/>
              <a:t> .</a:t>
            </a:r>
          </a:p>
          <a:p>
            <a:pPr lvl="2"/>
            <a:r>
              <a:rPr lang="en-US" dirty="0"/>
              <a:t>Ga. Pe </a:t>
            </a:r>
            <a:r>
              <a:rPr lang="en-US" dirty="0" err="1"/>
              <a:t>mos</a:t>
            </a:r>
            <a:r>
              <a:rPr lang="en-US" dirty="0"/>
              <a:t> </a:t>
            </a:r>
            <a:r>
              <a:rPr lang="en-US" dirty="0" err="1"/>
              <a:t>etur</a:t>
            </a:r>
            <a:r>
              <a:rPr lang="en-US" dirty="0"/>
              <a:t> sum </a:t>
            </a:r>
            <a:r>
              <a:rPr lang="en-US" dirty="0" err="1"/>
              <a:t>facestota</a:t>
            </a:r>
            <a:r>
              <a:rPr lang="en-US" dirty="0"/>
              <a:t> sed </a:t>
            </a:r>
            <a:r>
              <a:rPr lang="en-US" dirty="0" err="1"/>
              <a:t>ut</a:t>
            </a:r>
            <a:r>
              <a:rPr lang="en-US" dirty="0"/>
              <a:t> et et </a:t>
            </a:r>
            <a:r>
              <a:rPr lang="en-US" dirty="0" err="1"/>
              <a:t>magnitiam</a:t>
            </a:r>
            <a:r>
              <a:rPr lang="en-US" dirty="0"/>
              <a:t> fugit </a:t>
            </a:r>
            <a:r>
              <a:rPr lang="en-US" dirty="0" err="1"/>
              <a:t>periori</a:t>
            </a:r>
            <a:r>
              <a:rPr lang="en-US" dirty="0"/>
              <a:t> </a:t>
            </a:r>
            <a:r>
              <a:rPr lang="en-US" dirty="0" err="1"/>
              <a:t>consequat</a:t>
            </a:r>
            <a:r>
              <a:rPr lang="en-US" dirty="0"/>
              <a:t> </a:t>
            </a:r>
            <a:r>
              <a:rPr lang="en-US" dirty="0" err="1"/>
              <a:t>ommolupta</a:t>
            </a:r>
            <a:r>
              <a:rPr lang="en-US" dirty="0"/>
              <a:t> quo que </a:t>
            </a:r>
            <a:r>
              <a:rPr lang="en-US" dirty="0" err="1"/>
              <a:t>venduci</a:t>
            </a:r>
            <a:r>
              <a:rPr lang="en-US" dirty="0"/>
              <a:t> </a:t>
            </a:r>
            <a:r>
              <a:rPr lang="en-US" dirty="0" err="1"/>
              <a:t>aecae</a:t>
            </a:r>
            <a:r>
              <a:rPr lang="en-US" dirty="0"/>
              <a:t>. </a:t>
            </a:r>
            <a:r>
              <a:rPr lang="en-US" dirty="0" err="1"/>
              <a:t>Gitatas</a:t>
            </a:r>
            <a:r>
              <a:rPr lang="en-US" dirty="0"/>
              <a:t> re </a:t>
            </a:r>
            <a:r>
              <a:rPr lang="en-US" dirty="0" err="1"/>
              <a:t>doluptum</a:t>
            </a:r>
            <a:r>
              <a:rPr lang="en-US" dirty="0"/>
              <a:t> </a:t>
            </a:r>
            <a:r>
              <a:rPr lang="en-US" dirty="0" err="1"/>
              <a:t>eum</a:t>
            </a:r>
            <a:r>
              <a:rPr lang="en-US" dirty="0"/>
              <a:t> </a:t>
            </a:r>
            <a:r>
              <a:rPr lang="en-US" dirty="0" err="1"/>
              <a:t>isi</a:t>
            </a:r>
            <a:r>
              <a:rPr lang="en-US" dirty="0"/>
              <a:t> </a:t>
            </a:r>
            <a:r>
              <a:rPr lang="en-US" dirty="0" err="1"/>
              <a:t>conestrunt</a:t>
            </a:r>
            <a:r>
              <a:rPr lang="en-US" dirty="0"/>
              <a:t>.</a:t>
            </a:r>
          </a:p>
          <a:p>
            <a:pPr lvl="2"/>
            <a:r>
              <a:rPr lang="en-US" dirty="0" err="1"/>
              <a:t>Equo</a:t>
            </a:r>
            <a:r>
              <a:rPr lang="en-US" dirty="0"/>
              <a:t> et </a:t>
            </a:r>
            <a:r>
              <a:rPr lang="en-US" dirty="0" err="1"/>
              <a:t>quae</a:t>
            </a:r>
            <a:r>
              <a:rPr lang="en-US" dirty="0"/>
              <a:t> </a:t>
            </a:r>
            <a:r>
              <a:rPr lang="en-US" dirty="0" err="1"/>
              <a:t>plaborehent</a:t>
            </a:r>
            <a:r>
              <a:rPr lang="en-US" dirty="0"/>
              <a:t> </a:t>
            </a:r>
            <a:r>
              <a:rPr lang="en-US" dirty="0" err="1"/>
              <a:t>aligentem</a:t>
            </a:r>
            <a:r>
              <a:rPr lang="en-US" dirty="0"/>
              <a:t> </a:t>
            </a:r>
            <a:r>
              <a:rPr lang="en-US" dirty="0" err="1"/>
              <a:t>rempell</a:t>
            </a:r>
            <a:r>
              <a:rPr lang="en-US" dirty="0"/>
              <a:t> </a:t>
            </a:r>
            <a:r>
              <a:rPr lang="en-US" dirty="0" err="1"/>
              <a:t>ecullaborum</a:t>
            </a:r>
            <a:r>
              <a:rPr lang="en-US" dirty="0"/>
              <a:t> </a:t>
            </a:r>
            <a:r>
              <a:rPr lang="en-US" dirty="0" err="1"/>
              <a:t>quas</a:t>
            </a:r>
            <a:r>
              <a:rPr lang="en-US" dirty="0"/>
              <a:t> </a:t>
            </a:r>
            <a:r>
              <a:rPr lang="en-US" dirty="0" err="1"/>
              <a:t>dolute</a:t>
            </a:r>
            <a:r>
              <a:rPr lang="en-US" dirty="0"/>
              <a:t> pro </a:t>
            </a:r>
            <a:r>
              <a:rPr lang="en-US" dirty="0" err="1"/>
              <a:t>volorum</a:t>
            </a:r>
            <a:r>
              <a:rPr lang="en-US" dirty="0"/>
              <a:t> quasit es </a:t>
            </a:r>
            <a:r>
              <a:rPr lang="en-US" dirty="0" err="1"/>
              <a:t>ullam</a:t>
            </a:r>
            <a:r>
              <a:rPr lang="en-US" dirty="0"/>
              <a:t> </a:t>
            </a:r>
            <a:r>
              <a:rPr lang="en-US" dirty="0" err="1"/>
              <a:t>fuga</a:t>
            </a:r>
            <a:r>
              <a:rPr lang="en-US" dirty="0"/>
              <a:t>. </a:t>
            </a:r>
            <a:r>
              <a:rPr lang="en-US" dirty="0" err="1"/>
              <a:t>Nem</a:t>
            </a:r>
            <a:r>
              <a:rPr lang="en-US" dirty="0"/>
              <a:t> verum </a:t>
            </a:r>
            <a:r>
              <a:rPr lang="en-US" dirty="0" err="1"/>
              <a:t>quae</a:t>
            </a:r>
            <a:r>
              <a:rPr lang="en-US" dirty="0"/>
              <a:t> </a:t>
            </a:r>
            <a:r>
              <a:rPr lang="en-US" dirty="0" err="1"/>
              <a:t>pelesequo</a:t>
            </a:r>
            <a:r>
              <a:rPr lang="en-US" dirty="0"/>
              <a:t> ma </a:t>
            </a:r>
            <a:r>
              <a:rPr lang="en-US" dirty="0" err="1"/>
              <a:t>doluptur</a:t>
            </a:r>
            <a:r>
              <a:rPr lang="en-US" dirty="0"/>
              <a:t>, et </a:t>
            </a:r>
            <a:r>
              <a:rPr lang="en-US" dirty="0" err="1"/>
              <a:t>autatur</a:t>
            </a:r>
            <a:r>
              <a:rPr lang="en-US" dirty="0"/>
              <a:t> </a:t>
            </a:r>
            <a:r>
              <a:rPr lang="en-US" dirty="0" err="1"/>
              <a:t>magnist</a:t>
            </a:r>
            <a:r>
              <a:rPr lang="en-US" dirty="0"/>
              <a:t>, </a:t>
            </a:r>
            <a:r>
              <a:rPr lang="en-US" dirty="0" err="1"/>
              <a:t>quatistrum</a:t>
            </a:r>
            <a:r>
              <a:rPr lang="en-US" dirty="0"/>
              <a:t> et, </a:t>
            </a:r>
            <a:r>
              <a:rPr lang="en-US" dirty="0" err="1"/>
              <a:t>verro</a:t>
            </a:r>
            <a:r>
              <a:rPr lang="en-US" dirty="0"/>
              <a:t> </a:t>
            </a:r>
            <a:r>
              <a:rPr lang="en-US" dirty="0" err="1"/>
              <a:t>eos</a:t>
            </a:r>
            <a:r>
              <a:rPr lang="en-US" dirty="0"/>
              <a:t> </a:t>
            </a:r>
            <a:r>
              <a:rPr lang="en-US" dirty="0" err="1"/>
              <a:t>velit</a:t>
            </a:r>
            <a:r>
              <a:rPr lang="en-US" dirty="0"/>
              <a:t> </a:t>
            </a:r>
            <a:r>
              <a:rPr lang="en-US" dirty="0" err="1"/>
              <a:t>quidebis</a:t>
            </a:r>
            <a:r>
              <a:rPr lang="en-US" dirty="0"/>
              <a:t> rest </a:t>
            </a:r>
            <a:r>
              <a:rPr lang="en-US" dirty="0" err="1"/>
              <a:t>exerro</a:t>
            </a:r>
            <a:r>
              <a:rPr lang="en-US" dirty="0"/>
              <a:t> et </a:t>
            </a:r>
            <a:r>
              <a:rPr lang="en-US" dirty="0" err="1"/>
              <a:t>faceptat</a:t>
            </a:r>
            <a:r>
              <a:rPr lang="en-US" dirty="0"/>
              <a:t> </a:t>
            </a:r>
            <a:r>
              <a:rPr lang="en-US" dirty="0" err="1"/>
              <a:t>acipiderum</a:t>
            </a:r>
            <a:r>
              <a:rPr lang="en-US" dirty="0"/>
              <a:t> </a:t>
            </a:r>
            <a:r>
              <a:rPr lang="en-US" dirty="0" err="1"/>
              <a:t>digenet</a:t>
            </a:r>
            <a:r>
              <a:rPr lang="en-US" dirty="0"/>
              <a:t> </a:t>
            </a:r>
            <a:r>
              <a:rPr lang="en-US" dirty="0" err="1"/>
              <a:t>ut</a:t>
            </a:r>
            <a:r>
              <a:rPr lang="en-US" dirty="0"/>
              <a:t> </a:t>
            </a:r>
            <a:r>
              <a:rPr lang="en-US" dirty="0" err="1"/>
              <a:t>quam</a:t>
            </a:r>
            <a:r>
              <a:rPr lang="en-US" dirty="0"/>
              <a:t> </a:t>
            </a:r>
            <a:r>
              <a:rPr lang="en-US" dirty="0" err="1"/>
              <a:t>ea</a:t>
            </a:r>
            <a:r>
              <a:rPr lang="en-US" dirty="0"/>
              <a:t> </a:t>
            </a:r>
            <a:r>
              <a:rPr lang="en-US" dirty="0" err="1"/>
              <a:t>cusaepero</a:t>
            </a:r>
            <a:r>
              <a:rPr lang="en-US" dirty="0"/>
              <a:t> </a:t>
            </a:r>
            <a:r>
              <a:rPr lang="en-US" dirty="0" err="1"/>
              <a:t>elest</a:t>
            </a:r>
            <a:r>
              <a:rPr lang="en-US" dirty="0"/>
              <a:t> </a:t>
            </a:r>
            <a:r>
              <a:rPr lang="en-US" dirty="0" err="1"/>
              <a:t>aut</a:t>
            </a:r>
            <a:r>
              <a:rPr lang="en-US" dirty="0"/>
              <a:t> </a:t>
            </a:r>
            <a:r>
              <a:rPr lang="en-US" dirty="0" err="1"/>
              <a:t>evenis</a:t>
            </a:r>
            <a:r>
              <a:rPr lang="en-US" dirty="0"/>
              <a:t> </a:t>
            </a:r>
            <a:r>
              <a:rPr lang="en-US" dirty="0" err="1"/>
              <a:t>vendaepre</a:t>
            </a:r>
            <a:r>
              <a:rPr lang="en-US" dirty="0"/>
              <a:t>.</a:t>
            </a:r>
          </a:p>
        </p:txBody>
      </p:sp>
      <p:sp>
        <p:nvSpPr>
          <p:cNvPr id="2" name="Footer Placeholder 4">
            <a:extLst>
              <a:ext uri="{FF2B5EF4-FFF2-40B4-BE49-F238E27FC236}">
                <a16:creationId xmlns:a16="http://schemas.microsoft.com/office/drawing/2014/main" id="{956AF7D2-1054-51AE-3AE5-FD14FDB4FDE1}"/>
              </a:ext>
            </a:extLst>
          </p:cNvPr>
          <p:cNvSpPr>
            <a:spLocks noGrp="1"/>
          </p:cNvSpPr>
          <p:nvPr>
            <p:ph type="ftr" sz="quarter" idx="3"/>
          </p:nvPr>
        </p:nvSpPr>
        <p:spPr>
          <a:xfrm>
            <a:off x="2763981" y="6475479"/>
            <a:ext cx="4114800" cy="365125"/>
          </a:xfrm>
          <a:prstGeom prst="rect">
            <a:avLst/>
          </a:prstGeom>
        </p:spPr>
        <p:txBody>
          <a:bodyPr vert="horz" lIns="91440" tIns="45720" rIns="91440" bIns="45720" rtlCol="0" anchor="ctr"/>
          <a:lstStyle>
            <a:lvl1pPr algn="l">
              <a:defRPr sz="1000">
                <a:solidFill>
                  <a:schemeClr val="tx1">
                    <a:tint val="75000"/>
                  </a:schemeClr>
                </a:solidFill>
                <a:latin typeface="Atkinson Hyperlegible" pitchFamily="2" charset="0"/>
              </a:defRPr>
            </a:lvl1pPr>
          </a:lstStyle>
          <a:p>
            <a:r>
              <a:rPr lang="en-US"/>
              <a:t>|    Confidential ©2023 PCCTC</a:t>
            </a:r>
            <a:endParaRPr lang="en-US" dirty="0"/>
          </a:p>
        </p:txBody>
      </p:sp>
    </p:spTree>
    <p:extLst>
      <p:ext uri="{BB962C8B-B14F-4D97-AF65-F5344CB8AC3E}">
        <p14:creationId xmlns:p14="http://schemas.microsoft.com/office/powerpoint/2010/main" val="412468567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82080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7"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13" name="Title 12"/>
          <p:cNvSpPr>
            <a:spLocks noGrp="1"/>
          </p:cNvSpPr>
          <p:nvPr>
            <p:ph type="title"/>
          </p:nvPr>
        </p:nvSpPr>
        <p:spPr/>
        <p:txBody>
          <a:bodyPr/>
          <a:lstStyle/>
          <a:p>
            <a:r>
              <a:rPr lang="en-US"/>
              <a:t>Click to edit Master title style</a:t>
            </a:r>
          </a:p>
        </p:txBody>
      </p:sp>
      <p:sp>
        <p:nvSpPr>
          <p:cNvPr id="14"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lvl1pPr marL="0" indent="0">
              <a:buNone/>
              <a:defRPr/>
            </a:lvl1pPr>
            <a:lvl2pPr marL="457200" indent="0">
              <a:buNone/>
              <a:defRPr/>
            </a:lvl2pPr>
            <a:lvl3pPr marL="914400" indent="0">
              <a:buNone/>
              <a:defRPr/>
            </a:lvl3pPr>
            <a:lvl4pPr marL="1371600" indent="0">
              <a:buNone/>
              <a:defRPr/>
            </a:lvl4pPr>
          </a:lstStyle>
          <a:p>
            <a:pPr lvl="0"/>
            <a:r>
              <a:rPr lang="en-US" dirty="0"/>
              <a:t>Click to edit Master text styles.</a:t>
            </a:r>
          </a:p>
        </p:txBody>
      </p:sp>
    </p:spTree>
    <p:extLst>
      <p:ext uri="{BB962C8B-B14F-4D97-AF65-F5344CB8AC3E}">
        <p14:creationId xmlns:p14="http://schemas.microsoft.com/office/powerpoint/2010/main" val="265068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gray background">
    <p:bg>
      <p:bgPr>
        <a:solidFill>
          <a:schemeClr val="bg2"/>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Agenda</a:t>
            </a:r>
            <a:endParaRPr lang="en-GB" dirty="0"/>
          </a:p>
        </p:txBody>
      </p:sp>
      <p:sp>
        <p:nvSpPr>
          <p:cNvPr id="13" name="Text Placeholder 17">
            <a:extLst>
              <a:ext uri="{FF2B5EF4-FFF2-40B4-BE49-F238E27FC236}">
                <a16:creationId xmlns:a16="http://schemas.microsoft.com/office/drawing/2014/main" id="{435A0BD8-D8E0-4B08-A7C9-E1AC4123CE7D}"/>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3">
            <a:extLst>
              <a:ext uri="{FF2B5EF4-FFF2-40B4-BE49-F238E27FC236}">
                <a16:creationId xmlns:a16="http://schemas.microsoft.com/office/drawing/2014/main" id="{9FAA36D2-E2FC-4125-AC76-42D022DCEA7B}"/>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7" name="Text Placeholder 17">
            <a:extLst>
              <a:ext uri="{FF2B5EF4-FFF2-40B4-BE49-F238E27FC236}">
                <a16:creationId xmlns:a16="http://schemas.microsoft.com/office/drawing/2014/main" id="{627CE5AF-B2FC-4403-AFFC-92D2372D54FB}"/>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8" name="Content Placeholder 3">
            <a:extLst>
              <a:ext uri="{FF2B5EF4-FFF2-40B4-BE49-F238E27FC236}">
                <a16:creationId xmlns:a16="http://schemas.microsoft.com/office/drawing/2014/main" id="{C7AD1DCE-D59B-4663-A7A8-F3726319880F}"/>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9" name="Text Placeholder 17">
            <a:extLst>
              <a:ext uri="{FF2B5EF4-FFF2-40B4-BE49-F238E27FC236}">
                <a16:creationId xmlns:a16="http://schemas.microsoft.com/office/drawing/2014/main" id="{3834982D-CDF1-4E9E-A029-D4E5A746C1FD}"/>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0" name="Content Placeholder 3">
            <a:extLst>
              <a:ext uri="{FF2B5EF4-FFF2-40B4-BE49-F238E27FC236}">
                <a16:creationId xmlns:a16="http://schemas.microsoft.com/office/drawing/2014/main" id="{0523ED1E-16A8-43E4-8E5E-0ED8FEF4CA60}"/>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1" name="Text Placeholder 17">
            <a:extLst>
              <a:ext uri="{FF2B5EF4-FFF2-40B4-BE49-F238E27FC236}">
                <a16:creationId xmlns:a16="http://schemas.microsoft.com/office/drawing/2014/main" id="{D8AD7FD7-C7A4-41F6-A9E0-AD7810B34EBB}"/>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3">
            <a:extLst>
              <a:ext uri="{FF2B5EF4-FFF2-40B4-BE49-F238E27FC236}">
                <a16:creationId xmlns:a16="http://schemas.microsoft.com/office/drawing/2014/main" id="{A4E2239C-8F36-4053-BEAB-D3214C9BDE84}"/>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3" name="Text Placeholder 17">
            <a:extLst>
              <a:ext uri="{FF2B5EF4-FFF2-40B4-BE49-F238E27FC236}">
                <a16:creationId xmlns:a16="http://schemas.microsoft.com/office/drawing/2014/main" id="{6FA1C0D8-F585-4AAD-BE53-D40074492C4E}"/>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3">
            <a:extLst>
              <a:ext uri="{FF2B5EF4-FFF2-40B4-BE49-F238E27FC236}">
                <a16:creationId xmlns:a16="http://schemas.microsoft.com/office/drawing/2014/main" id="{F6CF0FA2-CDF3-4E62-B9C0-0A1543B8B504}"/>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28" name="Text Placeholder 17">
            <a:extLst>
              <a:ext uri="{FF2B5EF4-FFF2-40B4-BE49-F238E27FC236}">
                <a16:creationId xmlns:a16="http://schemas.microsoft.com/office/drawing/2014/main" id="{260B563E-AF92-4936-A367-3AE9849F7E9D}"/>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C39231E4-296A-48EA-B8B5-CDBA844071D1}"/>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0" name="Text Placeholder 17">
            <a:extLst>
              <a:ext uri="{FF2B5EF4-FFF2-40B4-BE49-F238E27FC236}">
                <a16:creationId xmlns:a16="http://schemas.microsoft.com/office/drawing/2014/main" id="{02982E22-4598-49E4-A88F-46F7A9954A8E}"/>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F4835126-85CD-4461-8E92-70B8A3C56585}"/>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2" name="Text Placeholder 17">
            <a:extLst>
              <a:ext uri="{FF2B5EF4-FFF2-40B4-BE49-F238E27FC236}">
                <a16:creationId xmlns:a16="http://schemas.microsoft.com/office/drawing/2014/main" id="{7C701744-AE05-4177-9D02-8C20F2179565}"/>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6286D976-7977-4BD9-B04D-6D8E75224232}"/>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4" name="Text Placeholder 17">
            <a:extLst>
              <a:ext uri="{FF2B5EF4-FFF2-40B4-BE49-F238E27FC236}">
                <a16:creationId xmlns:a16="http://schemas.microsoft.com/office/drawing/2014/main" id="{92B8CAA3-A301-4B77-902F-00A6FB30479F}"/>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0E0DECA4-5108-4A9E-A1C2-52D31449C089}"/>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6" name="Text Placeholder 17">
            <a:extLst>
              <a:ext uri="{FF2B5EF4-FFF2-40B4-BE49-F238E27FC236}">
                <a16:creationId xmlns:a16="http://schemas.microsoft.com/office/drawing/2014/main" id="{583CEB91-F149-4E3D-B77E-D532E194F7DB}"/>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Rectangle 23">
            <a:extLst>
              <a:ext uri="{FF2B5EF4-FFF2-40B4-BE49-F238E27FC236}">
                <a16:creationId xmlns:a16="http://schemas.microsoft.com/office/drawing/2014/main" id="{9DCCC4A8-8D42-4372-AEF7-053150775C6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25" name="Graphic 24">
            <a:extLst>
              <a:ext uri="{FF2B5EF4-FFF2-40B4-BE49-F238E27FC236}">
                <a16:creationId xmlns:a16="http://schemas.microsoft.com/office/drawing/2014/main" id="{BD923E83-EF4B-4ACF-AD88-DB4D11A49E4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6" name="Slide Number Placeholder 6">
            <a:extLst>
              <a:ext uri="{FF2B5EF4-FFF2-40B4-BE49-F238E27FC236}">
                <a16:creationId xmlns:a16="http://schemas.microsoft.com/office/drawing/2014/main" id="{67DAD2FD-08C5-4A6C-AF06-55DD8629B7B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34" name="Graphic 33">
            <a:extLst>
              <a:ext uri="{FF2B5EF4-FFF2-40B4-BE49-F238E27FC236}">
                <a16:creationId xmlns:a16="http://schemas.microsoft.com/office/drawing/2014/main" id="{8AF629A3-0220-4BD9-9033-5F6FA35CDB23}"/>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5" name="Text Placeholder 17">
            <a:extLst>
              <a:ext uri="{FF2B5EF4-FFF2-40B4-BE49-F238E27FC236}">
                <a16:creationId xmlns:a16="http://schemas.microsoft.com/office/drawing/2014/main" id="{28429144-7CD2-44C5-8682-BC3F17D6B672}"/>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6" name="Text Placeholder 17">
            <a:extLst>
              <a:ext uri="{FF2B5EF4-FFF2-40B4-BE49-F238E27FC236}">
                <a16:creationId xmlns:a16="http://schemas.microsoft.com/office/drawing/2014/main" id="{8A9024D6-4D7A-4408-B868-5FD615A508A7}"/>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EF82C086-8B65-46F9-A13E-A02E04995ADF}"/>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302BB612-65F7-47E4-96F8-01CB0B5286A1}"/>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8640B41F-6A05-4231-B0F5-888A1E6CD885}"/>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97B2A9CA-5CCF-45FC-8017-E32B499F7AF4}"/>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7C086029-8BD0-45C7-B039-CD49A446F0DB}"/>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0E7CF358-5B7F-42AE-94FB-4E72DEB5BBCA}"/>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AA9DB1B1-9BDD-48B4-94A9-11227B53989F}"/>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7" name="Text Placeholder 17">
            <a:extLst>
              <a:ext uri="{FF2B5EF4-FFF2-40B4-BE49-F238E27FC236}">
                <a16:creationId xmlns:a16="http://schemas.microsoft.com/office/drawing/2014/main" id="{77830131-7D39-4A30-9CD0-01D93B5703D7}"/>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Tree>
    <p:extLst>
      <p:ext uri="{BB962C8B-B14F-4D97-AF65-F5344CB8AC3E}">
        <p14:creationId xmlns:p14="http://schemas.microsoft.com/office/powerpoint/2010/main" val="7072751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81BF0B4E-CE60-AB48-9D7E-4434414A7C38}" type="slidenum">
              <a:rPr lang="en-US" smtClean="0"/>
              <a:pPr/>
              <a:t>‹#›</a:t>
            </a:fld>
            <a:endParaRPr lang="en-US" dirty="0"/>
          </a:p>
        </p:txBody>
      </p:sp>
      <p:sp>
        <p:nvSpPr>
          <p:cNvPr id="8" name="Content Placeholder 7"/>
          <p:cNvSpPr>
            <a:spLocks noGrp="1"/>
          </p:cNvSpPr>
          <p:nvPr>
            <p:ph sz="quarter" idx="11"/>
          </p:nvPr>
        </p:nvSpPr>
        <p:spPr>
          <a:xfrm>
            <a:off x="620185" y="1279525"/>
            <a:ext cx="5471583" cy="4576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Picture Placeholder 9"/>
          <p:cNvSpPr>
            <a:spLocks noGrp="1"/>
          </p:cNvSpPr>
          <p:nvPr>
            <p:ph type="pic" sz="quarter" idx="12"/>
          </p:nvPr>
        </p:nvSpPr>
        <p:spPr>
          <a:xfrm>
            <a:off x="6343651" y="1279525"/>
            <a:ext cx="5342467" cy="4586288"/>
          </a:xfrm>
        </p:spPr>
        <p:txBody>
          <a:bodyPr/>
          <a:lstStyle/>
          <a:p>
            <a:endParaRPr lang="en-US"/>
          </a:p>
        </p:txBody>
      </p:sp>
    </p:spTree>
    <p:extLst>
      <p:ext uri="{BB962C8B-B14F-4D97-AF65-F5344CB8AC3E}">
        <p14:creationId xmlns:p14="http://schemas.microsoft.com/office/powerpoint/2010/main" val="113906970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divider title style</a:t>
            </a:r>
          </a:p>
        </p:txBody>
      </p:sp>
      <p:sp>
        <p:nvSpPr>
          <p:cNvPr id="3" name="Text Placeholder 2"/>
          <p:cNvSpPr>
            <a:spLocks noGrp="1"/>
          </p:cNvSpPr>
          <p:nvPr>
            <p:ph idx="1"/>
          </p:nvPr>
        </p:nvSpPr>
        <p:spPr>
          <a:xfrm>
            <a:off x="574076" y="4743914"/>
            <a:ext cx="5453096" cy="433445"/>
          </a:xfrm>
          <a:prstGeom prst="rect">
            <a:avLst/>
          </a:prstGeom>
        </p:spPr>
        <p:txBody>
          <a:bodyPr vert="horz" lIns="91440" tIns="45720" rIns="91440" bIns="45720" rtlCol="0">
            <a:normAutofit/>
          </a:bodyPr>
          <a:lstStyle/>
          <a:p>
            <a:pPr lvl="0"/>
            <a:r>
              <a:rPr lang="en-US" dirty="0"/>
              <a:t>Presentation subtitle goes here</a:t>
            </a:r>
          </a:p>
        </p:txBody>
      </p:sp>
    </p:spTree>
    <p:extLst>
      <p:ext uri="{BB962C8B-B14F-4D97-AF65-F5344CB8AC3E}">
        <p14:creationId xmlns:p14="http://schemas.microsoft.com/office/powerpoint/2010/main" val="37732436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Date Placeholder 3"/>
          <p:cNvSpPr txBox="1">
            <a:spLocks/>
          </p:cNvSpPr>
          <p:nvPr/>
        </p:nvSpPr>
        <p:spPr>
          <a:xfrm>
            <a:off x="5588000" y="6416676"/>
            <a:ext cx="1625600" cy="365125"/>
          </a:xfrm>
          <a:prstGeom prst="rect">
            <a:avLst/>
          </a:prstGeom>
        </p:spPr>
        <p:txBody>
          <a:bodyPr anchor="ctr"/>
          <a:lstStyle/>
          <a:p>
            <a:pPr>
              <a:defRPr/>
            </a:pPr>
            <a:r>
              <a:rPr lang="en-US" sz="1000" dirty="0">
                <a:solidFill>
                  <a:srgbClr val="9E9E9F"/>
                </a:solidFill>
                <a:latin typeface="+mn-lt"/>
                <a:ea typeface="ＭＳ Ｐゴシック" pitchFamily="-105" charset="-128"/>
              </a:rPr>
              <a:t>9/8/2011</a:t>
            </a:r>
          </a:p>
        </p:txBody>
      </p:sp>
      <p:sp>
        <p:nvSpPr>
          <p:cNvPr id="5" name="Footer Placeholder 4"/>
          <p:cNvSpPr txBox="1">
            <a:spLocks/>
          </p:cNvSpPr>
          <p:nvPr/>
        </p:nvSpPr>
        <p:spPr>
          <a:xfrm>
            <a:off x="101600" y="6492876"/>
            <a:ext cx="2235200" cy="365125"/>
          </a:xfrm>
          <a:prstGeom prst="rect">
            <a:avLst/>
          </a:prstGeom>
        </p:spPr>
        <p:txBody>
          <a:bodyPr anchor="ctr"/>
          <a:lstStyle/>
          <a:p>
            <a:pPr>
              <a:defRPr/>
            </a:pPr>
            <a:r>
              <a:rPr lang="en-US" sz="800">
                <a:solidFill>
                  <a:srgbClr val="9E9E9F"/>
                </a:solidFill>
                <a:latin typeface="+mn-lt"/>
                <a:ea typeface="ＭＳ Ｐゴシック" pitchFamily="-105" charset="-128"/>
              </a:rPr>
              <a:t>© 2011 Aptiv Solutions</a:t>
            </a:r>
          </a:p>
        </p:txBody>
      </p:sp>
      <p:sp>
        <p:nvSpPr>
          <p:cNvPr id="6" name="Slide Number Placeholder 5"/>
          <p:cNvSpPr txBox="1">
            <a:spLocks/>
          </p:cNvSpPr>
          <p:nvPr/>
        </p:nvSpPr>
        <p:spPr>
          <a:xfrm>
            <a:off x="10464800" y="6416676"/>
            <a:ext cx="1422400" cy="365125"/>
          </a:xfrm>
          <a:prstGeom prst="rect">
            <a:avLst/>
          </a:prstGeom>
        </p:spPr>
        <p:txBody>
          <a:bodyPr anchor="ctr"/>
          <a:lstStyle/>
          <a:p>
            <a:pPr algn="r">
              <a:defRPr/>
            </a:pPr>
            <a:fld id="{F29E9222-159B-432C-9AC9-A055A49155D7}" type="slidenum">
              <a:rPr lang="en-US" sz="1000">
                <a:solidFill>
                  <a:srgbClr val="DB103A"/>
                </a:solidFill>
                <a:latin typeface="+mn-lt"/>
                <a:ea typeface="ＭＳ Ｐゴシック" pitchFamily="-105" charset="-128"/>
              </a:rPr>
              <a:pPr algn="r">
                <a:defRPr/>
              </a:pPr>
              <a:t>‹#›</a:t>
            </a:fld>
            <a:endParaRPr lang="en-US" sz="1000">
              <a:solidFill>
                <a:srgbClr val="DB103A"/>
              </a:solidFill>
              <a:latin typeface="+mn-lt"/>
              <a:ea typeface="ＭＳ Ｐゴシック" pitchFamily="-105" charset="-128"/>
            </a:endParaRPr>
          </a:p>
        </p:txBody>
      </p:sp>
      <p:sp>
        <p:nvSpPr>
          <p:cNvPr id="9" name="Title 1"/>
          <p:cNvSpPr>
            <a:spLocks noGrp="1"/>
          </p:cNvSpPr>
          <p:nvPr>
            <p:ph type="ctrTitle"/>
          </p:nvPr>
        </p:nvSpPr>
        <p:spPr>
          <a:xfrm>
            <a:off x="609600" y="-76200"/>
            <a:ext cx="10363200" cy="1143000"/>
          </a:xfrm>
          <a:prstGeom prst="rect">
            <a:avLst/>
          </a:prstGeom>
        </p:spPr>
        <p:txBody>
          <a:bodyPr anchor="ctr"/>
          <a:lstStyle>
            <a:lvl1pPr algn="l">
              <a:defRPr sz="3600" b="0" i="0" cap="none" spc="0">
                <a:solidFill>
                  <a:schemeClr val="bg2"/>
                </a:solidFill>
                <a:latin typeface="Arial" pitchFamily="34" charset="0"/>
                <a:cs typeface="Arial" pitchFamily="34" charset="0"/>
              </a:defRPr>
            </a:lvl1pPr>
          </a:lstStyle>
          <a:p>
            <a:r>
              <a:rPr lang="en-US" dirty="0"/>
              <a:t>Click to edit Master title style</a:t>
            </a:r>
          </a:p>
        </p:txBody>
      </p:sp>
      <p:sp>
        <p:nvSpPr>
          <p:cNvPr id="10" name="Subtitle 2"/>
          <p:cNvSpPr>
            <a:spLocks noGrp="1"/>
          </p:cNvSpPr>
          <p:nvPr>
            <p:ph type="subTitle" idx="1"/>
          </p:nvPr>
        </p:nvSpPr>
        <p:spPr>
          <a:xfrm>
            <a:off x="609600" y="1346200"/>
            <a:ext cx="10363200" cy="4191000"/>
          </a:xfrm>
          <a:prstGeom prst="rect">
            <a:avLst/>
          </a:prstGeom>
        </p:spPr>
        <p:txBody>
          <a:bodyPr/>
          <a:lstStyle>
            <a:lvl1pPr marL="0" indent="0" algn="l">
              <a:buClr>
                <a:schemeClr val="accent1"/>
              </a:buClr>
              <a:buFont typeface="Arial"/>
              <a:buChar char="•"/>
              <a:defRPr sz="2000" b="0" i="0">
                <a:solidFill>
                  <a:schemeClr val="tx1">
                    <a:lumMod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075396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Whats next transi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4333227" y="6356564"/>
            <a:ext cx="7675007"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800" dirty="0">
                <a:solidFill>
                  <a:srgbClr val="C00000"/>
                </a:solidFill>
              </a:rPr>
              <a:t>Do not put any content here. This is used for navigation.</a:t>
            </a:r>
          </a:p>
        </p:txBody>
      </p:sp>
      <p:sp>
        <p:nvSpPr>
          <p:cNvPr id="8" name="Rectangle 7"/>
          <p:cNvSpPr/>
          <p:nvPr userDrawn="1"/>
        </p:nvSpPr>
        <p:spPr>
          <a:xfrm>
            <a:off x="7075318" y="166858"/>
            <a:ext cx="4932916" cy="4163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300" dirty="0">
                <a:solidFill>
                  <a:prstClr val="white"/>
                </a:solidFill>
              </a:rPr>
              <a:t>Do not put any content here. This is u</a:t>
            </a:r>
            <a:r>
              <a:rPr lang="hr-HR" sz="1300">
                <a:solidFill>
                  <a:prstClr val="white"/>
                </a:solidFill>
              </a:rPr>
              <a:t>sed for basic course features</a:t>
            </a:r>
            <a:r>
              <a:rPr lang="en-US" sz="1300" dirty="0">
                <a:solidFill>
                  <a:prstClr val="white"/>
                </a:solidFill>
              </a:rPr>
              <a:t>.</a:t>
            </a:r>
          </a:p>
        </p:txBody>
      </p:sp>
      <p:sp>
        <p:nvSpPr>
          <p:cNvPr id="12" name="Rectangle 11"/>
          <p:cNvSpPr/>
          <p:nvPr userDrawn="1"/>
        </p:nvSpPr>
        <p:spPr>
          <a:xfrm>
            <a:off x="242992" y="6366303"/>
            <a:ext cx="3012984"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hr-HR" sz="1800">
                <a:solidFill>
                  <a:srgbClr val="C00000"/>
                </a:solidFill>
              </a:rPr>
              <a:t>Show/Hide Menu</a:t>
            </a:r>
            <a:endParaRPr lang="en-US" sz="1800" dirty="0">
              <a:solidFill>
                <a:srgbClr val="C00000"/>
              </a:solidFill>
            </a:endParaRPr>
          </a:p>
        </p:txBody>
      </p:sp>
      <p:sp>
        <p:nvSpPr>
          <p:cNvPr id="6" name="Title 1"/>
          <p:cNvSpPr>
            <a:spLocks noGrp="1"/>
          </p:cNvSpPr>
          <p:nvPr>
            <p:ph type="title" hasCustomPrompt="1"/>
          </p:nvPr>
        </p:nvSpPr>
        <p:spPr>
          <a:xfrm>
            <a:off x="294855" y="919660"/>
            <a:ext cx="11603144" cy="292388"/>
          </a:xfrm>
          <a:prstGeom prst="rect">
            <a:avLst/>
          </a:prstGeom>
        </p:spPr>
        <p:txBody>
          <a:bodyPr wrap="square" lIns="0" tIns="0" rIns="0" bIns="0">
            <a:spAutoFit/>
          </a:bodyPr>
          <a:lstStyle>
            <a:lvl1pPr algn="l">
              <a:defRPr sz="1900">
                <a:solidFill>
                  <a:schemeClr val="tx1">
                    <a:lumMod val="75000"/>
                    <a:lumOff val="25000"/>
                  </a:schemeClr>
                </a:solidFill>
                <a:latin typeface="Arial Rounded MT Bold" panose="020F0704030504030204" pitchFamily="34" charset="0"/>
                <a:ea typeface="Verdana" panose="020B0604030504040204" pitchFamily="34" charset="0"/>
                <a:cs typeface="Verdana" panose="020B0604030504040204" pitchFamily="34" charset="0"/>
              </a:defRPr>
            </a:lvl1pPr>
          </a:lstStyle>
          <a:p>
            <a:r>
              <a:rPr lang="hr-HR" dirty="0"/>
              <a:t>What’s next?</a:t>
            </a:r>
            <a:endParaRPr lang="en-US" dirty="0"/>
          </a:p>
        </p:txBody>
      </p:sp>
      <p:sp>
        <p:nvSpPr>
          <p:cNvPr id="11" name="Content Placeholder 2"/>
          <p:cNvSpPr>
            <a:spLocks noGrp="1" noChangeAspect="1"/>
          </p:cNvSpPr>
          <p:nvPr>
            <p:ph sz="half" idx="1" hasCustomPrompt="1"/>
          </p:nvPr>
        </p:nvSpPr>
        <p:spPr>
          <a:xfrm>
            <a:off x="248447" y="1337883"/>
            <a:ext cx="11625536" cy="4767746"/>
          </a:xfrm>
          <a:prstGeom prst="rect">
            <a:avLst/>
          </a:prstGeom>
        </p:spPr>
        <p:txBody>
          <a:bodyPr lIns="0" tIns="0" rIns="0" bIns="0">
            <a:noAutofit/>
          </a:bodyPr>
          <a:lstStyle>
            <a:lvl1pPr marL="0" indent="0">
              <a:lnSpc>
                <a:spcPct val="120000"/>
              </a:lnSpc>
              <a:buNone/>
              <a:defRPr sz="10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a:buNone/>
              <a:defRPr sz="1200">
                <a:solidFill>
                  <a:schemeClr val="tx1">
                    <a:lumMod val="50000"/>
                    <a:lumOff val="50000"/>
                  </a:schemeClr>
                </a:solidFill>
                <a:latin typeface="Arial" pitchFamily="34" charset="0"/>
                <a:cs typeface="Arial" pitchFamily="34" charset="0"/>
              </a:defRPr>
            </a:lvl2pPr>
            <a:lvl3pPr>
              <a:buNone/>
              <a:defRPr sz="1200">
                <a:solidFill>
                  <a:schemeClr val="tx1">
                    <a:lumMod val="50000"/>
                    <a:lumOff val="50000"/>
                  </a:schemeClr>
                </a:solidFill>
                <a:latin typeface="Arial" pitchFamily="34" charset="0"/>
                <a:cs typeface="Arial" pitchFamily="34" charset="0"/>
              </a:defRPr>
            </a:lvl3pPr>
            <a:lvl4pPr>
              <a:buNone/>
              <a:defRPr sz="1200">
                <a:solidFill>
                  <a:schemeClr val="tx1">
                    <a:lumMod val="50000"/>
                    <a:lumOff val="50000"/>
                  </a:schemeClr>
                </a:solidFill>
                <a:latin typeface="Arial" pitchFamily="34" charset="0"/>
                <a:cs typeface="Arial" pitchFamily="34" charset="0"/>
              </a:defRPr>
            </a:lvl4pPr>
            <a:lvl5pPr>
              <a:buNone/>
              <a:defRPr sz="1200">
                <a:solidFill>
                  <a:schemeClr val="tx1">
                    <a:lumMod val="50000"/>
                    <a:lumOff val="50000"/>
                  </a:schemeClr>
                </a:solidFill>
                <a:latin typeface="Arial" pitchFamily="34" charset="0"/>
                <a:cs typeface="Arial" pitchFamily="34" charset="0"/>
              </a:defRPr>
            </a:lvl5pPr>
            <a:lvl6pPr>
              <a:defRPr sz="2200"/>
            </a:lvl6pPr>
            <a:lvl7pPr>
              <a:defRPr sz="2200"/>
            </a:lvl7pPr>
            <a:lvl8pPr>
              <a:defRPr sz="2200"/>
            </a:lvl8pPr>
            <a:lvl9pPr>
              <a:defRPr sz="2200"/>
            </a:lvl9pPr>
          </a:lstStyle>
          <a:p>
            <a:pPr lvl="0"/>
            <a:r>
              <a:rPr lang="en-US" dirty="0"/>
              <a:t>You should now understand … In the next chapter, you will find more about … </a:t>
            </a:r>
            <a:endParaRPr lang="hr-HR" dirty="0"/>
          </a:p>
          <a:p>
            <a:pPr lvl="0"/>
            <a:r>
              <a:rPr lang="en-US" dirty="0"/>
              <a:t>Please click the ‘Next’ button below to open the next chapter.</a:t>
            </a:r>
          </a:p>
        </p:txBody>
      </p:sp>
      <p:sp>
        <p:nvSpPr>
          <p:cNvPr id="10" name="Text Placeholder 2"/>
          <p:cNvSpPr>
            <a:spLocks noGrp="1"/>
          </p:cNvSpPr>
          <p:nvPr>
            <p:ph type="body" sz="quarter" idx="10" hasCustomPrompt="1"/>
          </p:nvPr>
        </p:nvSpPr>
        <p:spPr>
          <a:xfrm>
            <a:off x="242993" y="207302"/>
            <a:ext cx="4872711" cy="335472"/>
          </a:xfrm>
          <a:prstGeom prst="rect">
            <a:avLst/>
          </a:prstGeom>
        </p:spPr>
        <p:txBody>
          <a:bodyPr lIns="98408" tIns="49204" rIns="98408" bIns="49204"/>
          <a:lstStyle>
            <a:lvl1pPr marL="0" indent="0">
              <a:buNone/>
              <a:defRPr sz="1300" b="0">
                <a:solidFill>
                  <a:schemeClr val="bg1"/>
                </a:solidFill>
                <a:latin typeface="Arial Rounded MT Bold" panose="020F0704030504030204" pitchFamily="34" charset="0"/>
              </a:defRPr>
            </a:lvl1pPr>
          </a:lstStyle>
          <a:p>
            <a:pPr lvl="0"/>
            <a:r>
              <a:rPr lang="hr-HR" dirty="0"/>
              <a:t>Chapter title</a:t>
            </a:r>
            <a:endParaRPr lang="en-US" dirty="0"/>
          </a:p>
        </p:txBody>
      </p:sp>
    </p:spTree>
    <p:extLst>
      <p:ext uri="{BB962C8B-B14F-4D97-AF65-F5344CB8AC3E}">
        <p14:creationId xmlns:p14="http://schemas.microsoft.com/office/powerpoint/2010/main" val="19901160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asic content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4333227" y="6356564"/>
            <a:ext cx="7675007"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800" dirty="0">
                <a:solidFill>
                  <a:srgbClr val="C00000"/>
                </a:solidFill>
              </a:rPr>
              <a:t>Do not put any content here. This is used for navigation.</a:t>
            </a:r>
          </a:p>
        </p:txBody>
      </p:sp>
      <p:sp>
        <p:nvSpPr>
          <p:cNvPr id="8" name="Rectangle 7"/>
          <p:cNvSpPr/>
          <p:nvPr userDrawn="1"/>
        </p:nvSpPr>
        <p:spPr>
          <a:xfrm>
            <a:off x="7075318" y="166858"/>
            <a:ext cx="4932916" cy="4163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300" dirty="0">
                <a:solidFill>
                  <a:prstClr val="white"/>
                </a:solidFill>
              </a:rPr>
              <a:t>Do not put any content here. This is u</a:t>
            </a:r>
            <a:r>
              <a:rPr lang="hr-HR" sz="1300">
                <a:solidFill>
                  <a:prstClr val="white"/>
                </a:solidFill>
              </a:rPr>
              <a:t>sed for basic course features</a:t>
            </a:r>
            <a:r>
              <a:rPr lang="en-US" sz="1300" dirty="0">
                <a:solidFill>
                  <a:prstClr val="white"/>
                </a:solidFill>
              </a:rPr>
              <a:t>.</a:t>
            </a:r>
          </a:p>
        </p:txBody>
      </p:sp>
      <p:sp>
        <p:nvSpPr>
          <p:cNvPr id="12" name="Rectangle 11"/>
          <p:cNvSpPr/>
          <p:nvPr userDrawn="1"/>
        </p:nvSpPr>
        <p:spPr>
          <a:xfrm>
            <a:off x="242992" y="6366303"/>
            <a:ext cx="3012984"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hr-HR" sz="1800">
                <a:solidFill>
                  <a:srgbClr val="C00000"/>
                </a:solidFill>
              </a:rPr>
              <a:t>Show/Hide Menu</a:t>
            </a:r>
            <a:endParaRPr lang="en-US" sz="1800" dirty="0">
              <a:solidFill>
                <a:srgbClr val="C00000"/>
              </a:solidFill>
            </a:endParaRPr>
          </a:p>
        </p:txBody>
      </p:sp>
      <p:sp>
        <p:nvSpPr>
          <p:cNvPr id="6" name="Title 1"/>
          <p:cNvSpPr>
            <a:spLocks noGrp="1"/>
          </p:cNvSpPr>
          <p:nvPr>
            <p:ph type="title" hasCustomPrompt="1"/>
          </p:nvPr>
        </p:nvSpPr>
        <p:spPr>
          <a:xfrm>
            <a:off x="220087" y="919660"/>
            <a:ext cx="11603144" cy="292388"/>
          </a:xfrm>
          <a:prstGeom prst="rect">
            <a:avLst/>
          </a:prstGeom>
        </p:spPr>
        <p:txBody>
          <a:bodyPr wrap="square" lIns="0" tIns="0" rIns="0" bIns="0">
            <a:spAutoFit/>
          </a:bodyPr>
          <a:lstStyle>
            <a:lvl1pPr algn="l">
              <a:defRPr sz="1900">
                <a:solidFill>
                  <a:schemeClr val="tx1">
                    <a:lumMod val="75000"/>
                    <a:lumOff val="25000"/>
                  </a:schemeClr>
                </a:solidFill>
                <a:latin typeface="Arial Rounded MT Bold" panose="020F0704030504030204" pitchFamily="34" charset="0"/>
                <a:ea typeface="Verdana" panose="020B0604030504040204" pitchFamily="34" charset="0"/>
                <a:cs typeface="Verdana" panose="020B0604030504040204" pitchFamily="34" charset="0"/>
              </a:defRPr>
            </a:lvl1pPr>
          </a:lstStyle>
          <a:p>
            <a:r>
              <a:rPr lang="en-US" dirty="0"/>
              <a:t>[enter page title here]</a:t>
            </a:r>
          </a:p>
        </p:txBody>
      </p:sp>
      <p:sp>
        <p:nvSpPr>
          <p:cNvPr id="10" name="Content Placeholder 2"/>
          <p:cNvSpPr>
            <a:spLocks noGrp="1" noChangeAspect="1"/>
          </p:cNvSpPr>
          <p:nvPr>
            <p:ph sz="half" idx="1" hasCustomPrompt="1"/>
          </p:nvPr>
        </p:nvSpPr>
        <p:spPr>
          <a:xfrm>
            <a:off x="242994" y="1337882"/>
            <a:ext cx="11630989" cy="4935036"/>
          </a:xfrm>
          <a:prstGeom prst="rect">
            <a:avLst/>
          </a:prstGeom>
        </p:spPr>
        <p:txBody>
          <a:bodyPr lIns="0" tIns="0" rIns="0" bIns="0">
            <a:noAutofit/>
          </a:bodyPr>
          <a:lstStyle>
            <a:lvl1pPr marL="0" indent="0">
              <a:lnSpc>
                <a:spcPct val="120000"/>
              </a:lnSpc>
              <a:buNone/>
              <a:defRPr sz="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a:buNone/>
              <a:defRPr sz="1200">
                <a:solidFill>
                  <a:schemeClr val="tx1">
                    <a:lumMod val="50000"/>
                    <a:lumOff val="50000"/>
                  </a:schemeClr>
                </a:solidFill>
                <a:latin typeface="Arial" pitchFamily="34" charset="0"/>
                <a:cs typeface="Arial" pitchFamily="34" charset="0"/>
              </a:defRPr>
            </a:lvl2pPr>
            <a:lvl3pPr>
              <a:buNone/>
              <a:defRPr sz="1200">
                <a:solidFill>
                  <a:schemeClr val="tx1">
                    <a:lumMod val="50000"/>
                    <a:lumOff val="50000"/>
                  </a:schemeClr>
                </a:solidFill>
                <a:latin typeface="Arial" pitchFamily="34" charset="0"/>
                <a:cs typeface="Arial" pitchFamily="34" charset="0"/>
              </a:defRPr>
            </a:lvl3pPr>
            <a:lvl4pPr>
              <a:buNone/>
              <a:defRPr sz="1200">
                <a:solidFill>
                  <a:schemeClr val="tx1">
                    <a:lumMod val="50000"/>
                    <a:lumOff val="50000"/>
                  </a:schemeClr>
                </a:solidFill>
                <a:latin typeface="Arial" pitchFamily="34" charset="0"/>
                <a:cs typeface="Arial" pitchFamily="34" charset="0"/>
              </a:defRPr>
            </a:lvl4pPr>
            <a:lvl5pPr>
              <a:buNone/>
              <a:defRPr sz="1200">
                <a:solidFill>
                  <a:schemeClr val="tx1">
                    <a:lumMod val="50000"/>
                    <a:lumOff val="50000"/>
                  </a:schemeClr>
                </a:solidFill>
                <a:latin typeface="Arial" pitchFamily="34" charset="0"/>
                <a:cs typeface="Arial" pitchFamily="34" charset="0"/>
              </a:defRPr>
            </a:lvl5pPr>
            <a:lvl6pPr>
              <a:defRPr sz="2200"/>
            </a:lvl6pPr>
            <a:lvl7pPr>
              <a:defRPr sz="2200"/>
            </a:lvl7pPr>
            <a:lvl8pPr>
              <a:defRPr sz="2200"/>
            </a:lvl8pPr>
            <a:lvl9pPr>
              <a:defRPr sz="2200"/>
            </a:lvl9pPr>
          </a:lstStyle>
          <a:p>
            <a:pPr lvl="0"/>
            <a:r>
              <a:rPr lang="en-US" dirty="0"/>
              <a:t>[enter body text]</a:t>
            </a:r>
          </a:p>
        </p:txBody>
      </p:sp>
      <p:sp>
        <p:nvSpPr>
          <p:cNvPr id="3" name="Text Placeholder 2"/>
          <p:cNvSpPr>
            <a:spLocks noGrp="1"/>
          </p:cNvSpPr>
          <p:nvPr>
            <p:ph type="body" sz="quarter" idx="10" hasCustomPrompt="1"/>
          </p:nvPr>
        </p:nvSpPr>
        <p:spPr>
          <a:xfrm>
            <a:off x="242993" y="207302"/>
            <a:ext cx="4872711" cy="335472"/>
          </a:xfrm>
          <a:prstGeom prst="rect">
            <a:avLst/>
          </a:prstGeom>
        </p:spPr>
        <p:txBody>
          <a:bodyPr lIns="98408" tIns="49204" rIns="98408" bIns="49204"/>
          <a:lstStyle>
            <a:lvl1pPr marL="0" indent="0">
              <a:buNone/>
              <a:defRPr sz="1300" b="0">
                <a:solidFill>
                  <a:schemeClr val="bg1"/>
                </a:solidFill>
                <a:latin typeface="Arial Rounded MT Bold" panose="020F0704030504030204" pitchFamily="34" charset="0"/>
              </a:defRPr>
            </a:lvl1pPr>
          </a:lstStyle>
          <a:p>
            <a:pPr lvl="0"/>
            <a:r>
              <a:rPr lang="hr-HR" dirty="0"/>
              <a:t>Chapter title</a:t>
            </a:r>
            <a:endParaRPr lang="en-US" dirty="0"/>
          </a:p>
        </p:txBody>
      </p:sp>
    </p:spTree>
    <p:extLst>
      <p:ext uri="{BB962C8B-B14F-4D97-AF65-F5344CB8AC3E}">
        <p14:creationId xmlns:p14="http://schemas.microsoft.com/office/powerpoint/2010/main" val="20524908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tent Page_FULL BODY">
    <p:spTree>
      <p:nvGrpSpPr>
        <p:cNvPr id="1" name=""/>
        <p:cNvGrpSpPr/>
        <p:nvPr/>
      </p:nvGrpSpPr>
      <p:grpSpPr>
        <a:xfrm>
          <a:off x="0" y="0"/>
          <a:ext cx="0" cy="0"/>
          <a:chOff x="0" y="0"/>
          <a:chExt cx="0" cy="0"/>
        </a:xfrm>
      </p:grpSpPr>
      <p:sp>
        <p:nvSpPr>
          <p:cNvPr id="9" name="Content Placeholder 2"/>
          <p:cNvSpPr>
            <a:spLocks noGrp="1"/>
          </p:cNvSpPr>
          <p:nvPr>
            <p:ph idx="1"/>
          </p:nvPr>
        </p:nvSpPr>
        <p:spPr>
          <a:xfrm>
            <a:off x="609600" y="1092529"/>
            <a:ext cx="10972800" cy="5130140"/>
          </a:xfrm>
        </p:spPr>
        <p:txBody>
          <a:bodyPr/>
          <a:lstStyle>
            <a:lvl1pPr marL="457200" indent="-4572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p:nvPr>
        </p:nvSpPr>
        <p:spPr>
          <a:xfrm>
            <a:off x="609600" y="334384"/>
            <a:ext cx="10972800" cy="650567"/>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20736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BEAC02B7-880F-49BE-9F7C-67E1B7CBA43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1759971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95388DE-02ED-43B8-A81A-D54A824EED6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747801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935ACB85-F9E2-46C0-ADCC-BA9EC53B457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361728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990600"/>
            <a:ext cx="5994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90600"/>
            <a:ext cx="5994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C06F812D-B419-4F68-A506-EC77140CA69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7315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Page chart/tex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11456069"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4" name="Rectangle 3">
            <a:extLst>
              <a:ext uri="{FF2B5EF4-FFF2-40B4-BE49-F238E27FC236}">
                <a16:creationId xmlns:a16="http://schemas.microsoft.com/office/drawing/2014/main" id="{6AAB3C40-C149-4914-BC22-4EE15A62214F}"/>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5" name="Graphic 4">
            <a:extLst>
              <a:ext uri="{FF2B5EF4-FFF2-40B4-BE49-F238E27FC236}">
                <a16:creationId xmlns:a16="http://schemas.microsoft.com/office/drawing/2014/main" id="{23C9AD85-E3B2-4645-809A-9ED0A396AB5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6" name="Slide Number Placeholder 6">
            <a:extLst>
              <a:ext uri="{FF2B5EF4-FFF2-40B4-BE49-F238E27FC236}">
                <a16:creationId xmlns:a16="http://schemas.microsoft.com/office/drawing/2014/main" id="{E403255A-6F36-44D7-9021-9C9FD32BA9E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7" name="Graphic 6">
            <a:extLst>
              <a:ext uri="{FF2B5EF4-FFF2-40B4-BE49-F238E27FC236}">
                <a16:creationId xmlns:a16="http://schemas.microsoft.com/office/drawing/2014/main" id="{FA2FA54A-9DE1-45D3-BBE4-7CE5EF73B6BA}"/>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925091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F75F30AD-B3AD-46CD-81D1-56349170890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9601013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02056B53-F7CB-4468-B846-F3B396B2756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1134052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966566B-A67D-433E-A666-0754C3F0CED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693012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D1AAC90-2939-40D6-A1E9-F4A6560C5BE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271540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5D45E929-F747-432D-B8F8-D16373A9975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2686806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7356482A-730C-4C68-A785-A4E52FE7866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2910532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0"/>
            <a:ext cx="30480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89408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D4A3A64D-5498-41D9-B724-29CF3A9E4B1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1748656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p:spPr>
        <p:txBody>
          <a:bodyPr/>
          <a:lstStyle/>
          <a:p>
            <a:r>
              <a:rPr lang="en-US"/>
              <a:t>Click to edit Master title style</a:t>
            </a:r>
          </a:p>
        </p:txBody>
      </p:sp>
      <p:sp>
        <p:nvSpPr>
          <p:cNvPr id="3" name="Content Placeholder 2"/>
          <p:cNvSpPr>
            <a:spLocks noGrp="1"/>
          </p:cNvSpPr>
          <p:nvPr>
            <p:ph sz="quarter" idx="1"/>
          </p:nvPr>
        </p:nvSpPr>
        <p:spPr>
          <a:xfrm>
            <a:off x="0" y="990600"/>
            <a:ext cx="59944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990600"/>
            <a:ext cx="59944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0" y="3733800"/>
            <a:ext cx="12192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9448800" y="6610350"/>
            <a:ext cx="2743200" cy="247650"/>
          </a:xfrm>
        </p:spPr>
        <p:txBody>
          <a:bodyPr/>
          <a:lstStyle>
            <a:lvl1pPr>
              <a:defRPr/>
            </a:lvl1pPr>
          </a:lstStyle>
          <a:p>
            <a:fld id="{6B1F7DB5-6DD1-466B-9E23-635B795631F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1347855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p:spPr>
        <p:txBody>
          <a:bodyPr/>
          <a:lstStyle/>
          <a:p>
            <a:r>
              <a:rPr lang="en-US"/>
              <a:t>Click to edit Master title style</a:t>
            </a:r>
          </a:p>
        </p:txBody>
      </p:sp>
      <p:sp>
        <p:nvSpPr>
          <p:cNvPr id="3" name="Table Placeholder 2"/>
          <p:cNvSpPr>
            <a:spLocks noGrp="1"/>
          </p:cNvSpPr>
          <p:nvPr>
            <p:ph type="tbl" idx="1"/>
          </p:nvPr>
        </p:nvSpPr>
        <p:spPr>
          <a:xfrm>
            <a:off x="0" y="990600"/>
            <a:ext cx="12192000" cy="5334000"/>
          </a:xfrm>
        </p:spPr>
        <p:txBody>
          <a:bodyPr/>
          <a:lstStyle/>
          <a:p>
            <a:endParaRPr lang="en-US"/>
          </a:p>
        </p:txBody>
      </p:sp>
      <p:sp>
        <p:nvSpPr>
          <p:cNvPr id="4" name="Slide Number Placeholder 3"/>
          <p:cNvSpPr>
            <a:spLocks noGrp="1"/>
          </p:cNvSpPr>
          <p:nvPr>
            <p:ph type="sldNum" sz="quarter" idx="10"/>
          </p:nvPr>
        </p:nvSpPr>
        <p:spPr>
          <a:xfrm>
            <a:off x="9448800" y="6610350"/>
            <a:ext cx="2743200" cy="247650"/>
          </a:xfrm>
        </p:spPr>
        <p:txBody>
          <a:bodyPr/>
          <a:lstStyle>
            <a:lvl1pPr>
              <a:defRPr/>
            </a:lvl1pPr>
          </a:lstStyle>
          <a:p>
            <a:fld id="{0E859071-D544-4B29-8089-48EC1F3DE48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062174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solidFill>
                  <a:srgbClr val="FFFFFF"/>
                </a:solidFill>
              </a:rPr>
              <a:pPr/>
              <a:t>‹#›</a:t>
            </a:fld>
            <a:endParaRPr lang="en-US" dirty="0">
              <a:solidFill>
                <a:srgbClr val="FFFFFF"/>
              </a:solidFill>
            </a:endParaRPr>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774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uble Slice Gr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sp>
        <p:nvSpPr>
          <p:cNvPr id="8" name="Graphic 23">
            <a:extLst>
              <a:ext uri="{FF2B5EF4-FFF2-40B4-BE49-F238E27FC236}">
                <a16:creationId xmlns:a16="http://schemas.microsoft.com/office/drawing/2014/main" id="{95D38FA3-A516-324C-8404-221AD0A31BF1}"/>
              </a:ext>
            </a:extLst>
          </p:cNvPr>
          <p:cNvSpPr/>
          <p:nvPr userDrawn="1"/>
        </p:nvSpPr>
        <p:spPr>
          <a:xfrm>
            <a:off x="9110872" y="4703099"/>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pic>
        <p:nvPicPr>
          <p:cNvPr id="6" name="Graphic 5">
            <a:extLst>
              <a:ext uri="{FF2B5EF4-FFF2-40B4-BE49-F238E27FC236}">
                <a16:creationId xmlns:a16="http://schemas.microsoft.com/office/drawing/2014/main" id="{7E0D8275-0159-4A25-B5E0-C658DA2F53F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86EDEACA-51A8-40CD-96F2-2F95926E945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5722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uble Slice Cobal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accent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sp>
        <p:nvSpPr>
          <p:cNvPr id="10" name="Graphic 23">
            <a:extLst>
              <a:ext uri="{FF2B5EF4-FFF2-40B4-BE49-F238E27FC236}">
                <a16:creationId xmlns:a16="http://schemas.microsoft.com/office/drawing/2014/main" id="{153D8EE2-B37A-BA40-A0BF-B7FF38CB4B06}"/>
              </a:ext>
            </a:extLst>
          </p:cNvPr>
          <p:cNvSpPr/>
          <p:nvPr userDrawn="1"/>
        </p:nvSpPr>
        <p:spPr>
          <a:xfrm>
            <a:off x="9110870" y="4703098"/>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6" name="Graphic 5">
            <a:extLst>
              <a:ext uri="{FF2B5EF4-FFF2-40B4-BE49-F238E27FC236}">
                <a16:creationId xmlns:a16="http://schemas.microsoft.com/office/drawing/2014/main" id="{32737984-84CC-4432-A0B0-B02A5FCB8D2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8" name="Slide Number Placeholder 6">
            <a:extLst>
              <a:ext uri="{FF2B5EF4-FFF2-40B4-BE49-F238E27FC236}">
                <a16:creationId xmlns:a16="http://schemas.microsoft.com/office/drawing/2014/main" id="{FAF5D26C-7FDA-45A7-930D-EA5773C6AF4D}"/>
              </a:ext>
            </a:extLst>
          </p:cNvPr>
          <p:cNvSpPr>
            <a:spLocks noGrp="1"/>
          </p:cNvSpPr>
          <p:nvPr>
            <p:ph type="sldNum" sz="quarter" idx="12"/>
          </p:nvPr>
        </p:nvSpPr>
        <p:spPr>
          <a:xfrm>
            <a:off x="9282364" y="6428540"/>
            <a:ext cx="2743200" cy="365125"/>
          </a:xfrm>
        </p:spPr>
        <p:txBody>
          <a:bodyPr>
            <a:noAutofit/>
          </a:bodyPr>
          <a:lstStyle>
            <a:lvl1pPr>
              <a:defRPr>
                <a:solidFill>
                  <a:schemeClr val="bg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04110534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image" Target="../media/image8.svg"/><Relationship Id="rId5" Type="http://schemas.openxmlformats.org/officeDocument/2006/relationships/slideLayout" Target="../slideLayouts/slideLayout62.xml"/><Relationship Id="rId10" Type="http://schemas.openxmlformats.org/officeDocument/2006/relationships/image" Target="../media/image7.png"/><Relationship Id="rId4" Type="http://schemas.openxmlformats.org/officeDocument/2006/relationships/slideLayout" Target="../slideLayouts/slideLayout6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theme" Target="../theme/theme3.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F1538-DED7-429E-8DB8-0001CB5BC8D5}"/>
              </a:ext>
            </a:extLst>
          </p:cNvPr>
          <p:cNvSpPr>
            <a:spLocks noGrp="1"/>
          </p:cNvSpPr>
          <p:nvPr>
            <p:ph type="title"/>
          </p:nvPr>
        </p:nvSpPr>
        <p:spPr>
          <a:xfrm>
            <a:off x="312738" y="18255"/>
            <a:ext cx="10515600" cy="1325563"/>
          </a:xfrm>
          <a:prstGeom prst="rect">
            <a:avLst/>
          </a:prstGeom>
        </p:spPr>
        <p:txBody>
          <a:bodyPr vert="horz" lIns="91440" tIns="45720" rIns="91440" bIns="45720" rtlCol="0" anchor="ctr">
            <a:noAutofit/>
          </a:bodyPr>
          <a:lstStyle/>
          <a:p>
            <a:r>
              <a:rPr lang="en-US" dirty="0"/>
              <a:t>Click to edit Master title style</a:t>
            </a:r>
            <a:endParaRPr lang="en-GB" dirty="0"/>
          </a:p>
        </p:txBody>
      </p:sp>
      <p:sp>
        <p:nvSpPr>
          <p:cNvPr id="4" name="Date Placeholder 3">
            <a:extLst>
              <a:ext uri="{FF2B5EF4-FFF2-40B4-BE49-F238E27FC236}">
                <a16:creationId xmlns:a16="http://schemas.microsoft.com/office/drawing/2014/main" id="{6DA8B6EE-E5E7-4894-8164-63C2CC572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GB"/>
          </a:p>
        </p:txBody>
      </p:sp>
      <p:sp>
        <p:nvSpPr>
          <p:cNvPr id="5" name="Footer Placeholder 4">
            <a:extLst>
              <a:ext uri="{FF2B5EF4-FFF2-40B4-BE49-F238E27FC236}">
                <a16:creationId xmlns:a16="http://schemas.microsoft.com/office/drawing/2014/main" id="{FC845295-AC11-436D-A4E7-DBF54C228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489086C-28E4-4235-ADF2-8206AAC3D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2"/>
                </a:solidFill>
              </a:defRPr>
            </a:lvl1pPr>
          </a:lstStyle>
          <a:p>
            <a:fld id="{82F5E98D-7EF9-415D-84B4-C7BB52403EFC}" type="slidenum">
              <a:rPr lang="en-GB" smtClean="0"/>
              <a:pPr/>
              <a:t>‹#›</a:t>
            </a:fld>
            <a:endParaRPr lang="en-GB"/>
          </a:p>
        </p:txBody>
      </p:sp>
      <p:sp>
        <p:nvSpPr>
          <p:cNvPr id="7" name="Text Placeholder 2">
            <a:extLst>
              <a:ext uri="{FF2B5EF4-FFF2-40B4-BE49-F238E27FC236}">
                <a16:creationId xmlns:a16="http://schemas.microsoft.com/office/drawing/2014/main" id="{9A331187-BC39-49B5-B961-55269E454BE8}"/>
              </a:ext>
            </a:extLst>
          </p:cNvPr>
          <p:cNvSpPr>
            <a:spLocks noGrp="1"/>
          </p:cNvSpPr>
          <p:nvPr>
            <p:ph type="body" idx="1"/>
          </p:nvPr>
        </p:nvSpPr>
        <p:spPr>
          <a:xfrm>
            <a:off x="406400" y="1517281"/>
            <a:ext cx="113792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141654412"/>
      </p:ext>
    </p:extLst>
  </p:cSld>
  <p:clrMap bg1="lt1" tx1="dk1" bg2="lt2" tx2="dk2" accent1="accent1" accent2="accent2" accent3="accent3" accent4="accent4" accent5="accent5" accent6="accent6" hlink="hlink" folHlink="folHlink"/>
  <p:sldLayoutIdLst>
    <p:sldLayoutId id="2147483649" r:id="rId1"/>
    <p:sldLayoutId id="2147483701" r:id="rId2"/>
    <p:sldLayoutId id="2147483682" r:id="rId3"/>
    <p:sldLayoutId id="2147483658" r:id="rId4"/>
    <p:sldLayoutId id="2147483659" r:id="rId5"/>
    <p:sldLayoutId id="2147483685" r:id="rId6"/>
    <p:sldLayoutId id="2147483650" r:id="rId7"/>
    <p:sldLayoutId id="2147483697" r:id="rId8"/>
    <p:sldLayoutId id="2147483698" r:id="rId9"/>
    <p:sldLayoutId id="2147483699" r:id="rId10"/>
    <p:sldLayoutId id="2147483692" r:id="rId11"/>
    <p:sldLayoutId id="2147483693" r:id="rId12"/>
    <p:sldLayoutId id="2147483651" r:id="rId13"/>
    <p:sldLayoutId id="2147483686" r:id="rId14"/>
    <p:sldLayoutId id="2147483694" r:id="rId15"/>
    <p:sldLayoutId id="2147483695" r:id="rId16"/>
    <p:sldLayoutId id="2147483662" r:id="rId17"/>
    <p:sldLayoutId id="2147483687" r:id="rId18"/>
    <p:sldLayoutId id="2147483688" r:id="rId19"/>
    <p:sldLayoutId id="2147483675" r:id="rId20"/>
    <p:sldLayoutId id="2147483653" r:id="rId21"/>
    <p:sldLayoutId id="2147483661" r:id="rId22"/>
    <p:sldLayoutId id="2147483660" r:id="rId23"/>
    <p:sldLayoutId id="2147483703" r:id="rId24"/>
    <p:sldLayoutId id="2147483702" r:id="rId25"/>
    <p:sldLayoutId id="2147483677" r:id="rId26"/>
    <p:sldLayoutId id="2147483689" r:id="rId27"/>
    <p:sldLayoutId id="2147483679" r:id="rId28"/>
    <p:sldLayoutId id="2147483678" r:id="rId29"/>
    <p:sldLayoutId id="2147483680" r:id="rId30"/>
    <p:sldLayoutId id="2147483681" r:id="rId31"/>
    <p:sldLayoutId id="2147483683" r:id="rId32"/>
    <p:sldLayoutId id="2147483684" r:id="rId33"/>
    <p:sldLayoutId id="2147483676" r:id="rId34"/>
    <p:sldLayoutId id="2147483652" r:id="rId35"/>
    <p:sldLayoutId id="2147483674" r:id="rId36"/>
    <p:sldLayoutId id="2147483663" r:id="rId37"/>
    <p:sldLayoutId id="2147483664" r:id="rId38"/>
    <p:sldLayoutId id="2147483669" r:id="rId39"/>
    <p:sldLayoutId id="2147483672" r:id="rId40"/>
    <p:sldLayoutId id="2147483667" r:id="rId41"/>
    <p:sldLayoutId id="2147483708" r:id="rId42"/>
    <p:sldLayoutId id="2147483707" r:id="rId43"/>
    <p:sldLayoutId id="2147483673" r:id="rId44"/>
    <p:sldLayoutId id="2147483654" r:id="rId45"/>
    <p:sldLayoutId id="2147483655" r:id="rId46"/>
    <p:sldLayoutId id="2147483690" r:id="rId47"/>
    <p:sldLayoutId id="2147483691" r:id="rId48"/>
    <p:sldLayoutId id="2147483705" r:id="rId49"/>
    <p:sldLayoutId id="2147483704" r:id="rId50"/>
    <p:sldLayoutId id="2147483656" r:id="rId51"/>
    <p:sldLayoutId id="2147483696" r:id="rId52"/>
    <p:sldLayoutId id="2147483665" r:id="rId53"/>
    <p:sldLayoutId id="2147483666" r:id="rId54"/>
    <p:sldLayoutId id="2147483709" r:id="rId55"/>
    <p:sldLayoutId id="2147483735" r:id="rId56"/>
    <p:sldLayoutId id="2147483737" r:id="rId5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9689" y="151637"/>
            <a:ext cx="10990479" cy="9913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6" name="Rectangle 5">
            <a:extLst>
              <a:ext uri="{FF2B5EF4-FFF2-40B4-BE49-F238E27FC236}">
                <a16:creationId xmlns:a16="http://schemas.microsoft.com/office/drawing/2014/main" id="{5B4D1B9F-97FE-E9E6-0E22-11A90011BCF2}"/>
              </a:ext>
            </a:extLst>
          </p:cNvPr>
          <p:cNvSpPr/>
          <p:nvPr userDrawn="1"/>
        </p:nvSpPr>
        <p:spPr>
          <a:xfrm>
            <a:off x="0"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7" name="Graphic 6">
            <a:extLst>
              <a:ext uri="{FF2B5EF4-FFF2-40B4-BE49-F238E27FC236}">
                <a16:creationId xmlns:a16="http://schemas.microsoft.com/office/drawing/2014/main" id="{739F03BA-CB58-32C5-E58F-42645AABF403}"/>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Tree>
    <p:extLst>
      <p:ext uri="{BB962C8B-B14F-4D97-AF65-F5344CB8AC3E}">
        <p14:creationId xmlns:p14="http://schemas.microsoft.com/office/powerpoint/2010/main" val="291258475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5" r:id="rId4"/>
    <p:sldLayoutId id="2147483716" r:id="rId5"/>
    <p:sldLayoutId id="2147483717" r:id="rId6"/>
    <p:sldLayoutId id="2147483718" r:id="rId7"/>
    <p:sldLayoutId id="2147483719" r:id="rId8"/>
  </p:sldLayoutIdLst>
  <p:hf hdr="0" ftr="0" dt="0"/>
  <p:txStyles>
    <p:titleStyle>
      <a:lvl1pPr algn="l" defTabSz="457200" rtl="0" eaLnBrk="1" latinLnBrk="0" hangingPunct="1">
        <a:spcBef>
          <a:spcPct val="0"/>
        </a:spcBef>
        <a:buNone/>
        <a:defRPr sz="2500" b="1" kern="1200">
          <a:solidFill>
            <a:schemeClr val="accent1"/>
          </a:solidFill>
          <a:latin typeface="Verdana"/>
          <a:ea typeface="+mj-ea"/>
          <a:cs typeface="Verdana"/>
        </a:defRPr>
      </a:lvl1pPr>
    </p:titleStyle>
    <p:bodyStyle>
      <a:lvl1pPr marL="342900" indent="-342900" algn="l" defTabSz="457200" rtl="0" eaLnBrk="1" latinLnBrk="0" hangingPunct="1">
        <a:spcBef>
          <a:spcPct val="20000"/>
        </a:spcBef>
        <a:buFont typeface="Wingdings" charset="2"/>
        <a:buChar char="§"/>
        <a:defRPr sz="2000" kern="1200">
          <a:solidFill>
            <a:schemeClr val="tx1"/>
          </a:solidFill>
          <a:latin typeface="Verdana"/>
          <a:ea typeface="+mn-ea"/>
          <a:cs typeface="Verdana"/>
        </a:defRPr>
      </a:lvl1pPr>
      <a:lvl2pPr marL="742950" indent="-285750" algn="l" defTabSz="457200" rtl="0" eaLnBrk="1" latinLnBrk="0" hangingPunct="1">
        <a:spcBef>
          <a:spcPct val="20000"/>
        </a:spcBef>
        <a:buFont typeface="Arial"/>
        <a:buChar char="–"/>
        <a:defRPr sz="1600" kern="1200">
          <a:solidFill>
            <a:schemeClr val="tx1"/>
          </a:solidFill>
          <a:latin typeface="Verdana"/>
          <a:ea typeface="+mn-ea"/>
          <a:cs typeface="Verdana"/>
        </a:defRPr>
      </a:lvl2pPr>
      <a:lvl3pPr marL="1143000" indent="-228600" algn="l" defTabSz="457200" rtl="0" eaLnBrk="1" latinLnBrk="0" hangingPunct="1">
        <a:spcBef>
          <a:spcPct val="20000"/>
        </a:spcBef>
        <a:buFont typeface="Wingdings" charset="2"/>
        <a:buChar char="§"/>
        <a:defRPr sz="1200" kern="1200">
          <a:solidFill>
            <a:schemeClr val="tx1"/>
          </a:solidFill>
          <a:latin typeface="Verdana"/>
          <a:ea typeface="+mn-ea"/>
          <a:cs typeface="Verdana"/>
        </a:defRPr>
      </a:lvl3pPr>
      <a:lvl4pPr marL="1600200" indent="-228600" algn="l" defTabSz="457200" rtl="0" eaLnBrk="1" latinLnBrk="0" hangingPunct="1">
        <a:spcBef>
          <a:spcPct val="20000"/>
        </a:spcBef>
        <a:buFont typeface="Arial"/>
        <a:buChar char="–"/>
        <a:defRPr sz="1000" kern="1200">
          <a:solidFill>
            <a:schemeClr val="tx1"/>
          </a:solidFill>
          <a:latin typeface="Verdana"/>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12192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0" y="990600"/>
            <a:ext cx="12192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9448800" y="6610350"/>
            <a:ext cx="27432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F6018B02-0FA4-44C5-8EB0-A0729277D00F}"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6278489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hf hdr="0" ftr="0" dt="0"/>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github.com/kwathen/OCTOPUS" TargetMode="Externa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5.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5.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5.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5.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5.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45.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5.xml"/><Relationship Id="rId6" Type="http://schemas.openxmlformats.org/officeDocument/2006/relationships/image" Target="../media/image56.png"/><Relationship Id="rId5" Type="http://schemas.openxmlformats.org/officeDocument/2006/relationships/image" Target="../media/image51.png"/><Relationship Id="rId4" Type="http://schemas.openxmlformats.org/officeDocument/2006/relationships/image" Target="../media/image55.png"/></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5.xml"/><Relationship Id="rId6" Type="http://schemas.openxmlformats.org/officeDocument/2006/relationships/image" Target="../media/image56.png"/><Relationship Id="rId5" Type="http://schemas.openxmlformats.org/officeDocument/2006/relationships/image" Target="../media/image51.png"/><Relationship Id="rId4" Type="http://schemas.openxmlformats.org/officeDocument/2006/relationships/image" Target="../media/image55.png"/></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5.xml"/><Relationship Id="rId6" Type="http://schemas.openxmlformats.org/officeDocument/2006/relationships/image" Target="../media/image56.png"/><Relationship Id="rId5" Type="http://schemas.openxmlformats.org/officeDocument/2006/relationships/image" Target="../media/image51.png"/><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5.xml"/><Relationship Id="rId6" Type="http://schemas.openxmlformats.org/officeDocument/2006/relationships/image" Target="../media/image56.png"/><Relationship Id="rId5" Type="http://schemas.openxmlformats.org/officeDocument/2006/relationships/image" Target="../media/image51.png"/><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2.svg"/><Relationship Id="rId2" Type="http://schemas.openxmlformats.org/officeDocument/2006/relationships/image" Target="../media/image30.png"/><Relationship Id="rId1" Type="http://schemas.openxmlformats.org/officeDocument/2006/relationships/slideLayout" Target="../slideLayouts/slideLayout67.xml"/><Relationship Id="rId6" Type="http://schemas.openxmlformats.org/officeDocument/2006/relationships/image" Target="../media/image1.png"/><Relationship Id="rId5" Type="http://schemas.openxmlformats.org/officeDocument/2006/relationships/image" Target="../media/image8.sv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5.xml"/><Relationship Id="rId6" Type="http://schemas.openxmlformats.org/officeDocument/2006/relationships/image" Target="../media/image56.png"/><Relationship Id="rId5" Type="http://schemas.openxmlformats.org/officeDocument/2006/relationships/image" Target="../media/image51.png"/><Relationship Id="rId4" Type="http://schemas.openxmlformats.org/officeDocument/2006/relationships/image" Target="../media/image55.png"/></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5.xml"/><Relationship Id="rId6" Type="http://schemas.openxmlformats.org/officeDocument/2006/relationships/image" Target="../media/image56.png"/><Relationship Id="rId5" Type="http://schemas.openxmlformats.org/officeDocument/2006/relationships/image" Target="../media/image51.png"/><Relationship Id="rId4" Type="http://schemas.openxmlformats.org/officeDocument/2006/relationships/image" Target="../media/image5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5.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5.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5.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9559-3FEC-B64F-8922-BF164549F19D}"/>
              </a:ext>
            </a:extLst>
          </p:cNvPr>
          <p:cNvSpPr>
            <a:spLocks noGrp="1"/>
          </p:cNvSpPr>
          <p:nvPr>
            <p:ph type="title"/>
          </p:nvPr>
        </p:nvSpPr>
        <p:spPr/>
        <p:txBody>
          <a:bodyPr/>
          <a:lstStyle/>
          <a:p>
            <a:r>
              <a:rPr lang="en-US" dirty="0"/>
              <a:t>Navigating the Complexities of Platform Trials: Design and Simulation</a:t>
            </a:r>
          </a:p>
        </p:txBody>
      </p:sp>
      <p:sp>
        <p:nvSpPr>
          <p:cNvPr id="3" name="Text Placeholder 2">
            <a:extLst>
              <a:ext uri="{FF2B5EF4-FFF2-40B4-BE49-F238E27FC236}">
                <a16:creationId xmlns:a16="http://schemas.microsoft.com/office/drawing/2014/main" id="{A2213218-09DA-E54D-87C9-76209CE48457}"/>
              </a:ext>
            </a:extLst>
          </p:cNvPr>
          <p:cNvSpPr>
            <a:spLocks noGrp="1"/>
          </p:cNvSpPr>
          <p:nvPr>
            <p:ph type="body" sz="quarter" idx="10"/>
          </p:nvPr>
        </p:nvSpPr>
        <p:spPr>
          <a:xfrm>
            <a:off x="386997" y="4447753"/>
            <a:ext cx="5123374" cy="759973"/>
          </a:xfrm>
        </p:spPr>
        <p:txBody>
          <a:bodyPr>
            <a:normAutofit fontScale="55000" lnSpcReduction="20000"/>
          </a:bodyPr>
          <a:lstStyle/>
          <a:p>
            <a:r>
              <a:rPr lang="en-US" dirty="0"/>
              <a:t>J. Kyle Wathen</a:t>
            </a:r>
          </a:p>
          <a:p>
            <a:r>
              <a:rPr lang="en-US" dirty="0"/>
              <a:t>Vice President of Scientific Strategy and  Product Innovation</a:t>
            </a:r>
          </a:p>
          <a:p>
            <a:r>
              <a:rPr lang="en-US" dirty="0"/>
              <a:t>Cytel</a:t>
            </a:r>
          </a:p>
        </p:txBody>
      </p:sp>
      <p:sp>
        <p:nvSpPr>
          <p:cNvPr id="4" name="Title 1">
            <a:extLst>
              <a:ext uri="{FF2B5EF4-FFF2-40B4-BE49-F238E27FC236}">
                <a16:creationId xmlns:a16="http://schemas.microsoft.com/office/drawing/2014/main" id="{9FE94B86-012E-78CF-7F6E-386E978066A2}"/>
              </a:ext>
            </a:extLst>
          </p:cNvPr>
          <p:cNvSpPr txBox="1">
            <a:spLocks/>
          </p:cNvSpPr>
          <p:nvPr/>
        </p:nvSpPr>
        <p:spPr>
          <a:xfrm>
            <a:off x="386997" y="5613877"/>
            <a:ext cx="10515600" cy="913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3"/>
                </a:solidFill>
                <a:latin typeface="+mj-lt"/>
                <a:ea typeface="+mj-ea"/>
                <a:cs typeface="+mj-cs"/>
              </a:defRPr>
            </a:lvl1pPr>
          </a:lstStyle>
          <a:p>
            <a:r>
              <a:rPr lang="en-US" sz="2000" dirty="0"/>
              <a:t>Bayes 2024, Rockville, MD October 23-25, 2024</a:t>
            </a:r>
          </a:p>
        </p:txBody>
      </p:sp>
    </p:spTree>
    <p:extLst>
      <p:ext uri="{BB962C8B-B14F-4D97-AF65-F5344CB8AC3E}">
        <p14:creationId xmlns:p14="http://schemas.microsoft.com/office/powerpoint/2010/main" val="920038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1BFF-EEE6-C93C-4305-A19A325D9168}"/>
              </a:ext>
            </a:extLst>
          </p:cNvPr>
          <p:cNvSpPr>
            <a:spLocks noGrp="1"/>
          </p:cNvSpPr>
          <p:nvPr>
            <p:ph type="title"/>
          </p:nvPr>
        </p:nvSpPr>
        <p:spPr/>
        <p:txBody>
          <a:bodyPr/>
          <a:lstStyle/>
          <a:p>
            <a:r>
              <a:rPr lang="en-US" dirty="0"/>
              <a:t>Platform Trial In Practice</a:t>
            </a:r>
          </a:p>
        </p:txBody>
      </p:sp>
      <p:sp>
        <p:nvSpPr>
          <p:cNvPr id="4" name="Slide Number Placeholder 3">
            <a:extLst>
              <a:ext uri="{FF2B5EF4-FFF2-40B4-BE49-F238E27FC236}">
                <a16:creationId xmlns:a16="http://schemas.microsoft.com/office/drawing/2014/main" id="{6124BF92-336A-DE6C-0E5E-5365BC4BF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10</a:t>
            </a:fld>
            <a:endParaRPr lang="en-US" altLang="en-US"/>
          </a:p>
        </p:txBody>
      </p:sp>
      <p:sp>
        <p:nvSpPr>
          <p:cNvPr id="5" name="Content Placeholder 2">
            <a:extLst>
              <a:ext uri="{FF2B5EF4-FFF2-40B4-BE49-F238E27FC236}">
                <a16:creationId xmlns:a16="http://schemas.microsoft.com/office/drawing/2014/main" id="{93BD60A4-1CEE-147E-91E6-346C2AD13BE8}"/>
              </a:ext>
            </a:extLst>
          </p:cNvPr>
          <p:cNvSpPr txBox="1">
            <a:spLocks/>
          </p:cNvSpPr>
          <p:nvPr/>
        </p:nvSpPr>
        <p:spPr>
          <a:xfrm>
            <a:off x="406400" y="1164856"/>
            <a:ext cx="11379200" cy="4351338"/>
          </a:xfrm>
          <a:prstGeom prst="rect">
            <a:avLst/>
          </a:prstGeom>
        </p:spPr>
        <p:txBody>
          <a:bodyPr>
            <a:normAutofit/>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Development of a master protocol should be done in a very pragmatic fashion</a:t>
            </a:r>
          </a:p>
          <a:p>
            <a:r>
              <a:rPr lang="en-US" sz="2400" dirty="0"/>
              <a:t>Learning curve may be steep for a team or group when organizing a master protocol for the first time</a:t>
            </a:r>
          </a:p>
          <a:p>
            <a:r>
              <a:rPr lang="en-US" sz="2400" dirty="0"/>
              <a:t>Similar experiences and approaches taken in various organizations and groups</a:t>
            </a:r>
          </a:p>
          <a:p>
            <a:r>
              <a:rPr lang="en-US" sz="2400" dirty="0"/>
              <a:t>Utilize experience and wealth of knowledge available</a:t>
            </a:r>
          </a:p>
          <a:p>
            <a:r>
              <a:rPr lang="en-US" sz="2400" dirty="0"/>
              <a:t>Avoid the assumption that master protocol is always the “best” approach, consider in stages using “Tools and Aids”</a:t>
            </a:r>
          </a:p>
          <a:p>
            <a:endParaRPr lang="en-US" sz="2400" dirty="0"/>
          </a:p>
          <a:p>
            <a:r>
              <a:rPr lang="en-US" sz="2400" dirty="0">
                <a:highlight>
                  <a:srgbClr val="FFFF00"/>
                </a:highlight>
              </a:rPr>
              <a:t>TODO – MAKE IT CLEAR THAT MP ARE NOT THE ANSWER TO EVERY TRIAL</a:t>
            </a:r>
          </a:p>
          <a:p>
            <a:endParaRPr lang="en-US" sz="2000" dirty="0"/>
          </a:p>
        </p:txBody>
      </p:sp>
    </p:spTree>
    <p:extLst>
      <p:ext uri="{BB962C8B-B14F-4D97-AF65-F5344CB8AC3E}">
        <p14:creationId xmlns:p14="http://schemas.microsoft.com/office/powerpoint/2010/main" val="1920852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E7299-8983-E8FF-A371-BD877AF08FED}"/>
              </a:ext>
            </a:extLst>
          </p:cNvPr>
          <p:cNvSpPr>
            <a:spLocks noGrp="1"/>
          </p:cNvSpPr>
          <p:nvPr>
            <p:ph type="title"/>
          </p:nvPr>
        </p:nvSpPr>
        <p:spPr/>
        <p:txBody>
          <a:bodyPr/>
          <a:lstStyle/>
          <a:p>
            <a:r>
              <a:rPr lang="en-US" dirty="0"/>
              <a:t>“Tools” and Aids</a:t>
            </a:r>
          </a:p>
        </p:txBody>
      </p:sp>
      <p:sp>
        <p:nvSpPr>
          <p:cNvPr id="3" name="Content Placeholder 2">
            <a:extLst>
              <a:ext uri="{FF2B5EF4-FFF2-40B4-BE49-F238E27FC236}">
                <a16:creationId xmlns:a16="http://schemas.microsoft.com/office/drawing/2014/main" id="{6F0BFBC9-1D1F-2502-BFB3-C91B0F7BAB16}"/>
              </a:ext>
            </a:extLst>
          </p:cNvPr>
          <p:cNvSpPr>
            <a:spLocks noGrp="1"/>
          </p:cNvSpPr>
          <p:nvPr>
            <p:ph idx="1"/>
          </p:nvPr>
        </p:nvSpPr>
        <p:spPr>
          <a:xfrm>
            <a:off x="406400" y="1164856"/>
            <a:ext cx="11379200" cy="4768584"/>
          </a:xfrm>
        </p:spPr>
        <p:txBody>
          <a:bodyPr>
            <a:normAutofit fontScale="77500" lnSpcReduction="20000"/>
          </a:bodyPr>
          <a:lstStyle/>
          <a:p>
            <a:r>
              <a:rPr lang="en-US" sz="3100" dirty="0"/>
              <a:t>To help determine if a master protocol is a good option, consider the following stages for Master Protocols (MP) planning</a:t>
            </a:r>
          </a:p>
          <a:p>
            <a:pPr marL="228600" indent="0">
              <a:buNone/>
            </a:pPr>
            <a:endParaRPr lang="en-US" sz="3100" dirty="0"/>
          </a:p>
          <a:p>
            <a:pPr lvl="1"/>
            <a:r>
              <a:rPr lang="en-US" sz="3100" b="1" dirty="0">
                <a:solidFill>
                  <a:schemeClr val="tx2">
                    <a:lumMod val="60000"/>
                    <a:lumOff val="40000"/>
                  </a:schemeClr>
                </a:solidFill>
              </a:rPr>
              <a:t>Considering a MP </a:t>
            </a:r>
            <a:r>
              <a:rPr lang="en-US" sz="3100" b="1" dirty="0"/>
              <a:t>- MP Score Card</a:t>
            </a:r>
            <a:r>
              <a:rPr lang="en-US" sz="3100" dirty="0"/>
              <a:t> – A set of questions that can be scored in a preliminary fashion to help determine if a master protocol is a good fit (little time investment)</a:t>
            </a:r>
          </a:p>
          <a:p>
            <a:pPr marL="685800" lvl="1" indent="0">
              <a:buNone/>
            </a:pPr>
            <a:endParaRPr lang="en-US" sz="3100" dirty="0"/>
          </a:p>
          <a:p>
            <a:pPr lvl="1"/>
            <a:r>
              <a:rPr lang="en-US" sz="3100" b="1" dirty="0">
                <a:solidFill>
                  <a:schemeClr val="tx2">
                    <a:lumMod val="60000"/>
                    <a:lumOff val="40000"/>
                  </a:schemeClr>
                </a:solidFill>
              </a:rPr>
              <a:t>Assessing a MP - </a:t>
            </a:r>
            <a:r>
              <a:rPr lang="en-US" sz="3100" b="1" dirty="0"/>
              <a:t>Master Protocol Quick Start Worksheet</a:t>
            </a:r>
            <a:r>
              <a:rPr lang="en-US" sz="3100" dirty="0"/>
              <a:t> – A list of more detailed questions that may require more input and knowledge about the trial under consideration (more time-consuming exercise)</a:t>
            </a:r>
          </a:p>
          <a:p>
            <a:pPr marL="685800" lvl="1" indent="0">
              <a:buNone/>
            </a:pPr>
            <a:endParaRPr lang="en-US" sz="3100" dirty="0"/>
          </a:p>
          <a:p>
            <a:pPr lvl="1"/>
            <a:r>
              <a:rPr lang="en-US" sz="3100" b="1" dirty="0">
                <a:solidFill>
                  <a:schemeClr val="tx2">
                    <a:lumMod val="60000"/>
                    <a:lumOff val="40000"/>
                  </a:schemeClr>
                </a:solidFill>
              </a:rPr>
              <a:t>Implementing a MP </a:t>
            </a:r>
            <a:r>
              <a:rPr lang="en-US" sz="3100" b="1" dirty="0"/>
              <a:t>- Simulation Plan and Report: </a:t>
            </a:r>
            <a:r>
              <a:rPr lang="en-US" sz="3100" dirty="0"/>
              <a:t> A formal write up of the details for simulating the trial and the desired output that will be obtained.  Often good to outline the required improvement and/or performance that would is required to justify a master protocol  (can be very time consuming)</a:t>
            </a:r>
          </a:p>
          <a:p>
            <a:endParaRPr lang="en-US" sz="2000" dirty="0"/>
          </a:p>
        </p:txBody>
      </p:sp>
      <p:sp>
        <p:nvSpPr>
          <p:cNvPr id="5" name="Slide Number Placeholder 4">
            <a:extLst>
              <a:ext uri="{FF2B5EF4-FFF2-40B4-BE49-F238E27FC236}">
                <a16:creationId xmlns:a16="http://schemas.microsoft.com/office/drawing/2014/main" id="{C91168D9-F18E-97EC-7309-4CDE61298256}"/>
              </a:ext>
            </a:extLst>
          </p:cNvPr>
          <p:cNvSpPr>
            <a:spLocks noGrp="1"/>
          </p:cNvSpPr>
          <p:nvPr>
            <p:ph type="sldNum" sz="quarter" idx="4"/>
          </p:nvPr>
        </p:nvSpPr>
        <p:spPr/>
        <p:txBody>
          <a:bodyPr/>
          <a:lstStyle/>
          <a:p>
            <a:fld id="{64C47640-ECEC-E34E-A5C6-81F2A80A839B}" type="slidenum">
              <a:rPr lang="en-US" smtClean="0">
                <a:solidFill>
                  <a:srgbClr val="000000"/>
                </a:solidFill>
              </a:rPr>
              <a:pPr/>
              <a:t>11</a:t>
            </a:fld>
            <a:endParaRPr lang="en-US">
              <a:solidFill>
                <a:srgbClr val="000000"/>
              </a:solidFill>
            </a:endParaRPr>
          </a:p>
        </p:txBody>
      </p:sp>
      <p:sp>
        <p:nvSpPr>
          <p:cNvPr id="7" name="Footer Placeholder 6">
            <a:extLst>
              <a:ext uri="{FF2B5EF4-FFF2-40B4-BE49-F238E27FC236}">
                <a16:creationId xmlns:a16="http://schemas.microsoft.com/office/drawing/2014/main" id="{31ADBFDD-5B7E-2FD3-AB2F-B6C55C58B775}"/>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2139840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D8556-F440-2D6C-0B8C-7FB9E490758F}"/>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A77F3559-4B7B-F22C-4530-E8C779065F91}"/>
              </a:ext>
            </a:extLst>
          </p:cNvPr>
          <p:cNvPicPr>
            <a:picLocks noChangeAspect="1"/>
          </p:cNvPicPr>
          <p:nvPr/>
        </p:nvPicPr>
        <p:blipFill>
          <a:blip r:embed="rId2"/>
          <a:stretch>
            <a:fillRect/>
          </a:stretch>
        </p:blipFill>
        <p:spPr>
          <a:xfrm>
            <a:off x="332570" y="1366549"/>
            <a:ext cx="11526859" cy="4124901"/>
          </a:xfrm>
          <a:prstGeom prst="rect">
            <a:avLst/>
          </a:prstGeom>
        </p:spPr>
      </p:pic>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solidFill>
                  <a:srgbClr val="231F99"/>
                </a:solidFill>
              </a:rPr>
              <a:t>Score Card – Considerations for MP</a:t>
            </a:r>
          </a:p>
        </p:txBody>
      </p:sp>
      <p:sp>
        <p:nvSpPr>
          <p:cNvPr id="2" name="Slide Number Placeholder 1">
            <a:extLst>
              <a:ext uri="{FF2B5EF4-FFF2-40B4-BE49-F238E27FC236}">
                <a16:creationId xmlns:a16="http://schemas.microsoft.com/office/drawing/2014/main" id="{6A718C35-EF13-01F7-1A6B-24F0CF828040}"/>
              </a:ext>
            </a:extLst>
          </p:cNvPr>
          <p:cNvSpPr>
            <a:spLocks noGrp="1"/>
          </p:cNvSpPr>
          <p:nvPr>
            <p:ph type="sldNum" sz="quarter" idx="4"/>
          </p:nvPr>
        </p:nvSpPr>
        <p:spPr/>
        <p:txBody>
          <a:bodyPr/>
          <a:lstStyle/>
          <a:p>
            <a:fld id="{64C47640-ECEC-E34E-A5C6-81F2A80A839B}" type="slidenum">
              <a:rPr lang="en-US" smtClean="0">
                <a:solidFill>
                  <a:srgbClr val="000000"/>
                </a:solidFill>
              </a:rPr>
              <a:pPr/>
              <a:t>12</a:t>
            </a:fld>
            <a:endParaRPr lang="en-US">
              <a:solidFill>
                <a:srgbClr val="000000"/>
              </a:solidFill>
            </a:endParaRPr>
          </a:p>
        </p:txBody>
      </p:sp>
      <p:sp>
        <p:nvSpPr>
          <p:cNvPr id="10" name="Footer Placeholder 9">
            <a:extLst>
              <a:ext uri="{FF2B5EF4-FFF2-40B4-BE49-F238E27FC236}">
                <a16:creationId xmlns:a16="http://schemas.microsoft.com/office/drawing/2014/main" id="{FF34E0C4-1973-E619-0ECE-01DDFD414685}"/>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3089415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D8556-F440-2D6C-0B8C-7FB9E490758F}"/>
              </a:ext>
            </a:extLst>
          </p:cNvPr>
          <p:cNvSpPr>
            <a:spLocks noGrp="1"/>
          </p:cNvSpPr>
          <p:nvPr>
            <p:ph idx="1"/>
          </p:nvPr>
        </p:nvSpPr>
        <p:spPr/>
        <p:txBody>
          <a:bodyPr/>
          <a:lstStyle/>
          <a:p>
            <a:endParaRPr lang="en-US"/>
          </a:p>
        </p:txBody>
      </p:sp>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t>Score Card – Considerations for MP</a:t>
            </a:r>
          </a:p>
        </p:txBody>
      </p:sp>
      <p:pic>
        <p:nvPicPr>
          <p:cNvPr id="7" name="Picture 6">
            <a:extLst>
              <a:ext uri="{FF2B5EF4-FFF2-40B4-BE49-F238E27FC236}">
                <a16:creationId xmlns:a16="http://schemas.microsoft.com/office/drawing/2014/main" id="{BBC14FCC-9857-AC51-07E6-BB91C678E08B}"/>
              </a:ext>
            </a:extLst>
          </p:cNvPr>
          <p:cNvPicPr>
            <a:picLocks noChangeAspect="1"/>
          </p:cNvPicPr>
          <p:nvPr/>
        </p:nvPicPr>
        <p:blipFill>
          <a:blip r:embed="rId2"/>
          <a:stretch>
            <a:fillRect/>
          </a:stretch>
        </p:blipFill>
        <p:spPr>
          <a:xfrm>
            <a:off x="323044" y="1371315"/>
            <a:ext cx="11545911" cy="4077269"/>
          </a:xfrm>
          <a:prstGeom prst="rect">
            <a:avLst/>
          </a:prstGeom>
        </p:spPr>
      </p:pic>
      <p:sp>
        <p:nvSpPr>
          <p:cNvPr id="2" name="Slide Number Placeholder 1">
            <a:extLst>
              <a:ext uri="{FF2B5EF4-FFF2-40B4-BE49-F238E27FC236}">
                <a16:creationId xmlns:a16="http://schemas.microsoft.com/office/drawing/2014/main" id="{ECA5697E-3F1E-6FAD-5221-80DE22C84106}"/>
              </a:ext>
            </a:extLst>
          </p:cNvPr>
          <p:cNvSpPr>
            <a:spLocks noGrp="1"/>
          </p:cNvSpPr>
          <p:nvPr>
            <p:ph type="sldNum" sz="quarter" idx="4"/>
          </p:nvPr>
        </p:nvSpPr>
        <p:spPr/>
        <p:txBody>
          <a:bodyPr/>
          <a:lstStyle/>
          <a:p>
            <a:fld id="{64C47640-ECEC-E34E-A5C6-81F2A80A839B}" type="slidenum">
              <a:rPr lang="en-US" smtClean="0">
                <a:solidFill>
                  <a:srgbClr val="000000"/>
                </a:solidFill>
              </a:rPr>
              <a:pPr/>
              <a:t>13</a:t>
            </a:fld>
            <a:endParaRPr lang="en-US">
              <a:solidFill>
                <a:srgbClr val="000000"/>
              </a:solidFill>
            </a:endParaRPr>
          </a:p>
        </p:txBody>
      </p:sp>
      <p:sp>
        <p:nvSpPr>
          <p:cNvPr id="10" name="Footer Placeholder 9">
            <a:extLst>
              <a:ext uri="{FF2B5EF4-FFF2-40B4-BE49-F238E27FC236}">
                <a16:creationId xmlns:a16="http://schemas.microsoft.com/office/drawing/2014/main" id="{8D0C8BA7-2436-0EFF-2212-6ACBD226E56D}"/>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1808839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t>Score Card – Considerations for MP</a:t>
            </a:r>
          </a:p>
        </p:txBody>
      </p:sp>
      <p:pic>
        <p:nvPicPr>
          <p:cNvPr id="11" name="Picture 10">
            <a:extLst>
              <a:ext uri="{FF2B5EF4-FFF2-40B4-BE49-F238E27FC236}">
                <a16:creationId xmlns:a16="http://schemas.microsoft.com/office/drawing/2014/main" id="{6703C67A-8265-0693-AC54-BEE90E8D90E0}"/>
              </a:ext>
            </a:extLst>
          </p:cNvPr>
          <p:cNvPicPr>
            <a:picLocks noChangeAspect="1"/>
          </p:cNvPicPr>
          <p:nvPr/>
        </p:nvPicPr>
        <p:blipFill>
          <a:blip r:embed="rId2"/>
          <a:stretch>
            <a:fillRect/>
          </a:stretch>
        </p:blipFill>
        <p:spPr>
          <a:xfrm>
            <a:off x="296427" y="1370525"/>
            <a:ext cx="11895573" cy="2516749"/>
          </a:xfrm>
          <a:prstGeom prst="rect">
            <a:avLst/>
          </a:prstGeom>
        </p:spPr>
      </p:pic>
      <p:sp>
        <p:nvSpPr>
          <p:cNvPr id="2" name="Slide Number Placeholder 1">
            <a:extLst>
              <a:ext uri="{FF2B5EF4-FFF2-40B4-BE49-F238E27FC236}">
                <a16:creationId xmlns:a16="http://schemas.microsoft.com/office/drawing/2014/main" id="{77DA11E3-63F4-0BD4-4991-0A964BD9FB74}"/>
              </a:ext>
            </a:extLst>
          </p:cNvPr>
          <p:cNvSpPr>
            <a:spLocks noGrp="1"/>
          </p:cNvSpPr>
          <p:nvPr>
            <p:ph type="sldNum" sz="quarter" idx="4"/>
          </p:nvPr>
        </p:nvSpPr>
        <p:spPr/>
        <p:txBody>
          <a:bodyPr/>
          <a:lstStyle/>
          <a:p>
            <a:fld id="{64C47640-ECEC-E34E-A5C6-81F2A80A839B}" type="slidenum">
              <a:rPr lang="en-US" smtClean="0">
                <a:solidFill>
                  <a:srgbClr val="000000"/>
                </a:solidFill>
              </a:rPr>
              <a:pPr/>
              <a:t>14</a:t>
            </a:fld>
            <a:endParaRPr lang="en-US">
              <a:solidFill>
                <a:srgbClr val="000000"/>
              </a:solidFill>
            </a:endParaRPr>
          </a:p>
        </p:txBody>
      </p:sp>
      <p:sp>
        <p:nvSpPr>
          <p:cNvPr id="8" name="Footer Placeholder 7">
            <a:extLst>
              <a:ext uri="{FF2B5EF4-FFF2-40B4-BE49-F238E27FC236}">
                <a16:creationId xmlns:a16="http://schemas.microsoft.com/office/drawing/2014/main" id="{938D79F1-5409-6EBC-7E2C-DB2B91F9AA23}"/>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970639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2A33-575D-CF12-DE13-BFD55493A214}"/>
              </a:ext>
            </a:extLst>
          </p:cNvPr>
          <p:cNvSpPr>
            <a:spLocks noGrp="1"/>
          </p:cNvSpPr>
          <p:nvPr>
            <p:ph type="title"/>
          </p:nvPr>
        </p:nvSpPr>
        <p:spPr/>
        <p:txBody>
          <a:bodyPr/>
          <a:lstStyle/>
          <a:p>
            <a:r>
              <a:rPr lang="en-US" dirty="0"/>
              <a:t>Transition from Considering to Assessing a MP</a:t>
            </a:r>
          </a:p>
        </p:txBody>
      </p:sp>
      <p:sp>
        <p:nvSpPr>
          <p:cNvPr id="4" name="Footer Placeholder 3">
            <a:extLst>
              <a:ext uri="{FF2B5EF4-FFF2-40B4-BE49-F238E27FC236}">
                <a16:creationId xmlns:a16="http://schemas.microsoft.com/office/drawing/2014/main" id="{D9CC6AC1-BA78-EDAB-B193-4971E53A173D}"/>
              </a:ext>
            </a:extLst>
          </p:cNvPr>
          <p:cNvSpPr>
            <a:spLocks noGrp="1"/>
          </p:cNvSpPr>
          <p:nvPr>
            <p:ph type="ftr" sz="quarter" idx="3"/>
          </p:nvPr>
        </p:nvSpPr>
        <p:spPr/>
        <p:txBody>
          <a:bodyPr/>
          <a:lstStyle/>
          <a:p>
            <a:endParaRPr lang="en-US">
              <a:solidFill>
                <a:srgbClr val="000000"/>
              </a:solidFill>
            </a:endParaRPr>
          </a:p>
        </p:txBody>
      </p:sp>
      <p:sp>
        <p:nvSpPr>
          <p:cNvPr id="5" name="Slide Number Placeholder 4">
            <a:extLst>
              <a:ext uri="{FF2B5EF4-FFF2-40B4-BE49-F238E27FC236}">
                <a16:creationId xmlns:a16="http://schemas.microsoft.com/office/drawing/2014/main" id="{3CAFE784-E582-5247-E327-A59D26704A7F}"/>
              </a:ext>
            </a:extLst>
          </p:cNvPr>
          <p:cNvSpPr>
            <a:spLocks noGrp="1"/>
          </p:cNvSpPr>
          <p:nvPr>
            <p:ph type="sldNum" sz="quarter" idx="4"/>
          </p:nvPr>
        </p:nvSpPr>
        <p:spPr/>
        <p:txBody>
          <a:bodyPr/>
          <a:lstStyle/>
          <a:p>
            <a:fld id="{64C47640-ECEC-E34E-A5C6-81F2A80A839B}" type="slidenum">
              <a:rPr lang="en-US" smtClean="0">
                <a:solidFill>
                  <a:srgbClr val="000000"/>
                </a:solidFill>
              </a:rPr>
              <a:pPr/>
              <a:t>15</a:t>
            </a:fld>
            <a:endParaRPr lang="en-US">
              <a:solidFill>
                <a:srgbClr val="000000"/>
              </a:solidFill>
            </a:endParaRPr>
          </a:p>
        </p:txBody>
      </p:sp>
    </p:spTree>
    <p:extLst>
      <p:ext uri="{BB962C8B-B14F-4D97-AF65-F5344CB8AC3E}">
        <p14:creationId xmlns:p14="http://schemas.microsoft.com/office/powerpoint/2010/main" val="3950808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FBD7F8-73AD-BDE4-DABA-20A4940E8A91}"/>
              </a:ext>
            </a:extLst>
          </p:cNvPr>
          <p:cNvPicPr>
            <a:picLocks noChangeAspect="1"/>
          </p:cNvPicPr>
          <p:nvPr/>
        </p:nvPicPr>
        <p:blipFill>
          <a:blip r:embed="rId2"/>
          <a:stretch>
            <a:fillRect/>
          </a:stretch>
        </p:blipFill>
        <p:spPr>
          <a:xfrm>
            <a:off x="1463217" y="-180975"/>
            <a:ext cx="9472317" cy="7038975"/>
          </a:xfrm>
          <a:prstGeom prst="rect">
            <a:avLst/>
          </a:prstGeom>
        </p:spPr>
      </p:pic>
      <p:sp>
        <p:nvSpPr>
          <p:cNvPr id="3" name="Slide Number Placeholder 2">
            <a:extLst>
              <a:ext uri="{FF2B5EF4-FFF2-40B4-BE49-F238E27FC236}">
                <a16:creationId xmlns:a16="http://schemas.microsoft.com/office/drawing/2014/main" id="{5C01ADA5-BCA2-9807-8485-D611A8920399}"/>
              </a:ext>
            </a:extLst>
          </p:cNvPr>
          <p:cNvSpPr>
            <a:spLocks noGrp="1"/>
          </p:cNvSpPr>
          <p:nvPr>
            <p:ph type="sldNum" sz="quarter" idx="4"/>
          </p:nvPr>
        </p:nvSpPr>
        <p:spPr>
          <a:xfrm>
            <a:off x="8453284" y="6165851"/>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16</a:t>
            </a:fld>
            <a:endParaRPr lang="en-US" altLang="en-US"/>
          </a:p>
        </p:txBody>
      </p:sp>
    </p:spTree>
    <p:extLst>
      <p:ext uri="{BB962C8B-B14F-4D97-AF65-F5344CB8AC3E}">
        <p14:creationId xmlns:p14="http://schemas.microsoft.com/office/powerpoint/2010/main" val="1286832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6B83-C4A1-1E32-8696-02329E75A96A}"/>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043EDA7A-F7F8-3362-AAB3-A13A239B9706}"/>
              </a:ext>
            </a:extLst>
          </p:cNvPr>
          <p:cNvPicPr>
            <a:picLocks noChangeAspect="1"/>
          </p:cNvPicPr>
          <p:nvPr/>
        </p:nvPicPr>
        <p:blipFill>
          <a:blip r:embed="rId2"/>
          <a:stretch>
            <a:fillRect/>
          </a:stretch>
        </p:blipFill>
        <p:spPr>
          <a:xfrm>
            <a:off x="622797" y="1571409"/>
            <a:ext cx="10530941" cy="3381591"/>
          </a:xfrm>
          <a:prstGeom prst="rect">
            <a:avLst/>
          </a:prstGeom>
        </p:spPr>
      </p:pic>
      <p:sp>
        <p:nvSpPr>
          <p:cNvPr id="4" name="Slide Number Placeholder 3">
            <a:extLst>
              <a:ext uri="{FF2B5EF4-FFF2-40B4-BE49-F238E27FC236}">
                <a16:creationId xmlns:a16="http://schemas.microsoft.com/office/drawing/2014/main" id="{6819B67F-AF40-3734-C135-CC0F31570A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17</a:t>
            </a:fld>
            <a:endParaRPr lang="en-US" altLang="en-US"/>
          </a:p>
        </p:txBody>
      </p:sp>
    </p:spTree>
    <p:extLst>
      <p:ext uri="{BB962C8B-B14F-4D97-AF65-F5344CB8AC3E}">
        <p14:creationId xmlns:p14="http://schemas.microsoft.com/office/powerpoint/2010/main" val="200078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1D0-3DF7-5456-3876-CDFD80D342D3}"/>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7DC97D63-ABE3-A2D7-7A97-99074E1361CC}"/>
              </a:ext>
            </a:extLst>
          </p:cNvPr>
          <p:cNvPicPr>
            <a:picLocks noChangeAspect="1"/>
          </p:cNvPicPr>
          <p:nvPr/>
        </p:nvPicPr>
        <p:blipFill>
          <a:blip r:embed="rId2"/>
          <a:stretch>
            <a:fillRect/>
          </a:stretch>
        </p:blipFill>
        <p:spPr>
          <a:xfrm>
            <a:off x="1366177" y="1985761"/>
            <a:ext cx="9459645" cy="2886478"/>
          </a:xfrm>
          <a:prstGeom prst="rect">
            <a:avLst/>
          </a:prstGeom>
        </p:spPr>
      </p:pic>
      <p:sp>
        <p:nvSpPr>
          <p:cNvPr id="4" name="Slide Number Placeholder 3">
            <a:extLst>
              <a:ext uri="{FF2B5EF4-FFF2-40B4-BE49-F238E27FC236}">
                <a16:creationId xmlns:a16="http://schemas.microsoft.com/office/drawing/2014/main" id="{B7F5BAF4-24AB-2FD2-C16A-F1FA7290B0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18</a:t>
            </a:fld>
            <a:endParaRPr lang="en-US" altLang="en-US"/>
          </a:p>
        </p:txBody>
      </p:sp>
    </p:spTree>
    <p:extLst>
      <p:ext uri="{BB962C8B-B14F-4D97-AF65-F5344CB8AC3E}">
        <p14:creationId xmlns:p14="http://schemas.microsoft.com/office/powerpoint/2010/main" val="857086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941470-1AF9-088C-8698-B4511AB4FAFB}"/>
              </a:ext>
            </a:extLst>
          </p:cNvPr>
          <p:cNvSpPr>
            <a:spLocks noGrp="1"/>
          </p:cNvSpPr>
          <p:nvPr>
            <p:ph type="sldNum" sz="quarter" idx="12"/>
          </p:nvPr>
        </p:nvSpPr>
        <p:spPr/>
        <p:txBody>
          <a:bodyPr/>
          <a:lstStyle/>
          <a:p>
            <a:fld id="{82F5E98D-7EF9-415D-84B4-C7BB52403EFC}" type="slidenum">
              <a:rPr lang="en-GB" smtClean="0"/>
              <a:pPr/>
              <a:t>19</a:t>
            </a:fld>
            <a:endParaRPr lang="en-GB"/>
          </a:p>
        </p:txBody>
      </p:sp>
    </p:spTree>
    <p:extLst>
      <p:ext uri="{BB962C8B-B14F-4D97-AF65-F5344CB8AC3E}">
        <p14:creationId xmlns:p14="http://schemas.microsoft.com/office/powerpoint/2010/main" val="3691838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861D-11CD-49E0-B29A-0270B0952DBE}"/>
              </a:ext>
            </a:extLst>
          </p:cNvPr>
          <p:cNvSpPr>
            <a:spLocks noGrp="1"/>
          </p:cNvSpPr>
          <p:nvPr>
            <p:ph type="title"/>
          </p:nvPr>
        </p:nvSpPr>
        <p:spPr>
          <a:xfrm>
            <a:off x="411480" y="182880"/>
            <a:ext cx="10515600" cy="633496"/>
          </a:xfrm>
        </p:spPr>
        <p:txBody>
          <a:bodyPr/>
          <a:lstStyle/>
          <a:p>
            <a:r>
              <a:rPr lang="en-US" dirty="0"/>
              <a:t>Outline</a:t>
            </a:r>
          </a:p>
        </p:txBody>
      </p:sp>
      <p:sp>
        <p:nvSpPr>
          <p:cNvPr id="3" name="Content Placeholder 2">
            <a:extLst>
              <a:ext uri="{FF2B5EF4-FFF2-40B4-BE49-F238E27FC236}">
                <a16:creationId xmlns:a16="http://schemas.microsoft.com/office/drawing/2014/main" id="{6F56C53F-9425-44E0-BC7A-AC31B10AE761}"/>
              </a:ext>
            </a:extLst>
          </p:cNvPr>
          <p:cNvSpPr>
            <a:spLocks noGrp="1"/>
          </p:cNvSpPr>
          <p:nvPr>
            <p:ph idx="1"/>
          </p:nvPr>
        </p:nvSpPr>
        <p:spPr>
          <a:xfrm>
            <a:off x="269581" y="816376"/>
            <a:ext cx="11456069" cy="4351338"/>
          </a:xfrm>
        </p:spPr>
        <p:txBody>
          <a:bodyPr/>
          <a:lstStyle/>
          <a:p>
            <a:pPr marL="57150" indent="-342900">
              <a:buFont typeface="Arial" panose="020B0604020202020204" pitchFamily="34" charset="0"/>
              <a:buChar char="•"/>
            </a:pPr>
            <a:r>
              <a:rPr lang="en-US" sz="2400" dirty="0"/>
              <a:t>Introduction to platform trials</a:t>
            </a:r>
          </a:p>
          <a:p>
            <a:pPr marL="57150" indent="-342900">
              <a:buFont typeface="Arial" panose="020B0604020202020204" pitchFamily="34" charset="0"/>
              <a:buChar char="•"/>
            </a:pPr>
            <a:r>
              <a:rPr lang="en-US" sz="2400" dirty="0"/>
              <a:t>ASA – </a:t>
            </a:r>
            <a:r>
              <a:rPr lang="en-US" sz="2400" dirty="0" err="1"/>
              <a:t>DahShu</a:t>
            </a:r>
            <a:r>
              <a:rPr lang="en-US" sz="2400" dirty="0"/>
              <a:t> IDSWG Workgroup – Useful Aids and “Tools”</a:t>
            </a:r>
          </a:p>
          <a:p>
            <a:pPr marL="342900" indent="-342900">
              <a:buFont typeface="Arial" panose="020B0604020202020204" pitchFamily="34" charset="0"/>
              <a:buChar char="•"/>
            </a:pPr>
            <a:r>
              <a:rPr lang="en-US" sz="2400" dirty="0"/>
              <a:t>Iterative process of designing a platform trial </a:t>
            </a:r>
          </a:p>
          <a:p>
            <a:pPr marL="1314450" lvl="1" indent="-342900"/>
            <a:r>
              <a:rPr lang="en-US" sz="2400" dirty="0"/>
              <a:t>Various visuals and tables to convey trial decisions and performance</a:t>
            </a:r>
          </a:p>
          <a:p>
            <a:pPr marL="1314450" lvl="1" indent="-342900"/>
            <a:r>
              <a:rPr lang="en-US" sz="2400" dirty="0"/>
              <a:t>Trade-offs to calibrate futility </a:t>
            </a:r>
          </a:p>
          <a:p>
            <a:pPr marL="1314450" lvl="1" indent="-342900"/>
            <a:r>
              <a:rPr lang="en-US" sz="2400" dirty="0"/>
              <a:t>Use of Bayesian predictive probabilities (BPP) to help guide futility</a:t>
            </a:r>
          </a:p>
          <a:p>
            <a:pPr marL="1314450" lvl="1" indent="-342900"/>
            <a:r>
              <a:rPr lang="en-US" sz="2400" dirty="0"/>
              <a:t>Further calibration of futility through the use of BPP and Shiny App</a:t>
            </a:r>
          </a:p>
          <a:p>
            <a:pPr marL="342900" indent="-342900">
              <a:buFont typeface="Arial" panose="020B0604020202020204" pitchFamily="34" charset="0"/>
              <a:buChar char="•"/>
            </a:pPr>
            <a:r>
              <a:rPr lang="en-US" sz="2400" dirty="0"/>
              <a:t>Summary </a:t>
            </a:r>
          </a:p>
          <a:p>
            <a:pPr marL="342900" indent="-342900">
              <a:buFont typeface="Arial" panose="020B0604020202020204" pitchFamily="34" charset="0"/>
              <a:buChar char="•"/>
            </a:pPr>
            <a:endParaRPr lang="en-US" sz="2400" dirty="0"/>
          </a:p>
          <a:p>
            <a:pPr marL="57150" indent="-342900">
              <a:buFont typeface="Arial" panose="020B0604020202020204" pitchFamily="34" charset="0"/>
              <a:buChar char="•"/>
            </a:pPr>
            <a:endParaRPr lang="en-US" sz="2400" dirty="0"/>
          </a:p>
        </p:txBody>
      </p:sp>
      <p:sp>
        <p:nvSpPr>
          <p:cNvPr id="4" name="Slide Number Placeholder 3">
            <a:extLst>
              <a:ext uri="{FF2B5EF4-FFF2-40B4-BE49-F238E27FC236}">
                <a16:creationId xmlns:a16="http://schemas.microsoft.com/office/drawing/2014/main" id="{ADB9259E-C60C-40C4-8F1A-195A7C4D128C}"/>
              </a:ext>
            </a:extLst>
          </p:cNvPr>
          <p:cNvSpPr>
            <a:spLocks noGrp="1"/>
          </p:cNvSpPr>
          <p:nvPr>
            <p:ph type="sldNum" sz="quarter" idx="12"/>
          </p:nvPr>
        </p:nvSpPr>
        <p:spPr/>
        <p:txBody>
          <a:bodyPr/>
          <a:lstStyle/>
          <a:p>
            <a:fld id="{82F5E98D-7EF9-415D-84B4-C7BB52403EFC}" type="slidenum">
              <a:rPr lang="en-GB" smtClean="0"/>
              <a:pPr/>
              <a:t>2</a:t>
            </a:fld>
            <a:endParaRPr lang="en-GB"/>
          </a:p>
        </p:txBody>
      </p:sp>
    </p:spTree>
    <p:extLst>
      <p:ext uri="{BB962C8B-B14F-4D97-AF65-F5344CB8AC3E}">
        <p14:creationId xmlns:p14="http://schemas.microsoft.com/office/powerpoint/2010/main" val="2789262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2A33-575D-CF12-DE13-BFD55493A214}"/>
              </a:ext>
            </a:extLst>
          </p:cNvPr>
          <p:cNvSpPr>
            <a:spLocks noGrp="1"/>
          </p:cNvSpPr>
          <p:nvPr>
            <p:ph type="title"/>
          </p:nvPr>
        </p:nvSpPr>
        <p:spPr>
          <a:xfrm>
            <a:off x="312737" y="18255"/>
            <a:ext cx="11108795" cy="1325563"/>
          </a:xfrm>
        </p:spPr>
        <p:txBody>
          <a:bodyPr/>
          <a:lstStyle/>
          <a:p>
            <a:r>
              <a:rPr lang="en-US" dirty="0"/>
              <a:t>Transition from Assessing a MP to Implementing a MP</a:t>
            </a:r>
          </a:p>
        </p:txBody>
      </p:sp>
      <p:sp>
        <p:nvSpPr>
          <p:cNvPr id="4" name="Footer Placeholder 3">
            <a:extLst>
              <a:ext uri="{FF2B5EF4-FFF2-40B4-BE49-F238E27FC236}">
                <a16:creationId xmlns:a16="http://schemas.microsoft.com/office/drawing/2014/main" id="{D9CC6AC1-BA78-EDAB-B193-4971E53A173D}"/>
              </a:ext>
            </a:extLst>
          </p:cNvPr>
          <p:cNvSpPr>
            <a:spLocks noGrp="1"/>
          </p:cNvSpPr>
          <p:nvPr>
            <p:ph type="ftr" sz="quarter" idx="3"/>
          </p:nvPr>
        </p:nvSpPr>
        <p:spPr/>
        <p:txBody>
          <a:bodyPr/>
          <a:lstStyle/>
          <a:p>
            <a:endParaRPr lang="en-US">
              <a:solidFill>
                <a:srgbClr val="000000"/>
              </a:solidFill>
            </a:endParaRPr>
          </a:p>
        </p:txBody>
      </p:sp>
      <p:sp>
        <p:nvSpPr>
          <p:cNvPr id="5" name="Slide Number Placeholder 4">
            <a:extLst>
              <a:ext uri="{FF2B5EF4-FFF2-40B4-BE49-F238E27FC236}">
                <a16:creationId xmlns:a16="http://schemas.microsoft.com/office/drawing/2014/main" id="{3CAFE784-E582-5247-E327-A59D26704A7F}"/>
              </a:ext>
            </a:extLst>
          </p:cNvPr>
          <p:cNvSpPr>
            <a:spLocks noGrp="1"/>
          </p:cNvSpPr>
          <p:nvPr>
            <p:ph type="sldNum" sz="quarter" idx="4"/>
          </p:nvPr>
        </p:nvSpPr>
        <p:spPr/>
        <p:txBody>
          <a:bodyPr/>
          <a:lstStyle/>
          <a:p>
            <a:fld id="{64C47640-ECEC-E34E-A5C6-81F2A80A839B}" type="slidenum">
              <a:rPr lang="en-US" smtClean="0">
                <a:solidFill>
                  <a:srgbClr val="000000"/>
                </a:solidFill>
              </a:rPr>
              <a:pPr/>
              <a:t>20</a:t>
            </a:fld>
            <a:endParaRPr lang="en-US">
              <a:solidFill>
                <a:srgbClr val="000000"/>
              </a:solidFill>
            </a:endParaRPr>
          </a:p>
        </p:txBody>
      </p:sp>
    </p:spTree>
    <p:extLst>
      <p:ext uri="{BB962C8B-B14F-4D97-AF65-F5344CB8AC3E}">
        <p14:creationId xmlns:p14="http://schemas.microsoft.com/office/powerpoint/2010/main" val="4133360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14A0C-B4EC-42D8-87A9-E1E4860734C2}"/>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291" rtl="0" eaLnBrk="1" latinLnBrk="0" hangingPunct="1">
              <a:defRPr sz="1400" kern="1200">
                <a:solidFill>
                  <a:schemeClr val="tx1"/>
                </a:solidFill>
                <a:latin typeface="+mn-lt"/>
                <a:ea typeface="+mn-ea"/>
                <a:cs typeface="+mn-cs"/>
              </a:defRPr>
            </a:lvl1pPr>
            <a:lvl2pPr marL="457146" algn="l" defTabSz="914291" rtl="0" eaLnBrk="1" latinLnBrk="0" hangingPunct="1">
              <a:defRPr sz="1800" kern="1200">
                <a:solidFill>
                  <a:schemeClr val="tx1"/>
                </a:solidFill>
                <a:latin typeface="+mn-lt"/>
                <a:ea typeface="+mn-ea"/>
                <a:cs typeface="+mn-cs"/>
              </a:defRPr>
            </a:lvl2pPr>
            <a:lvl3pPr marL="914291" algn="l" defTabSz="914291" rtl="0" eaLnBrk="1" latinLnBrk="0" hangingPunct="1">
              <a:defRPr sz="1800" kern="1200">
                <a:solidFill>
                  <a:schemeClr val="tx1"/>
                </a:solidFill>
                <a:latin typeface="+mn-lt"/>
                <a:ea typeface="+mn-ea"/>
                <a:cs typeface="+mn-cs"/>
              </a:defRPr>
            </a:lvl3pPr>
            <a:lvl4pPr marL="1371438" algn="l" defTabSz="914291" rtl="0" eaLnBrk="1" latinLnBrk="0" hangingPunct="1">
              <a:defRPr sz="1800" kern="1200">
                <a:solidFill>
                  <a:schemeClr val="tx1"/>
                </a:solidFill>
                <a:latin typeface="+mn-lt"/>
                <a:ea typeface="+mn-ea"/>
                <a:cs typeface="+mn-cs"/>
              </a:defRPr>
            </a:lvl4pPr>
            <a:lvl5pPr marL="1828584" algn="l" defTabSz="914291" rtl="0" eaLnBrk="1" latinLnBrk="0" hangingPunct="1">
              <a:defRPr sz="1800" kern="1200">
                <a:solidFill>
                  <a:schemeClr val="tx1"/>
                </a:solidFill>
                <a:latin typeface="+mn-lt"/>
                <a:ea typeface="+mn-ea"/>
                <a:cs typeface="+mn-cs"/>
              </a:defRPr>
            </a:lvl5pPr>
            <a:lvl6pPr marL="2285729" algn="l" defTabSz="914291" rtl="0" eaLnBrk="1" latinLnBrk="0" hangingPunct="1">
              <a:defRPr sz="1800" kern="1200">
                <a:solidFill>
                  <a:schemeClr val="tx1"/>
                </a:solidFill>
                <a:latin typeface="+mn-lt"/>
                <a:ea typeface="+mn-ea"/>
                <a:cs typeface="+mn-cs"/>
              </a:defRPr>
            </a:lvl6pPr>
            <a:lvl7pPr marL="2742875" algn="l" defTabSz="914291" rtl="0" eaLnBrk="1" latinLnBrk="0" hangingPunct="1">
              <a:defRPr sz="1800" kern="1200">
                <a:solidFill>
                  <a:schemeClr val="tx1"/>
                </a:solidFill>
                <a:latin typeface="+mn-lt"/>
                <a:ea typeface="+mn-ea"/>
                <a:cs typeface="+mn-cs"/>
              </a:defRPr>
            </a:lvl7pPr>
            <a:lvl8pPr marL="3200021" algn="l" defTabSz="914291" rtl="0" eaLnBrk="1" latinLnBrk="0" hangingPunct="1">
              <a:defRPr sz="1800" kern="1200">
                <a:solidFill>
                  <a:schemeClr val="tx1"/>
                </a:solidFill>
                <a:latin typeface="+mn-lt"/>
                <a:ea typeface="+mn-ea"/>
                <a:cs typeface="+mn-cs"/>
              </a:defRPr>
            </a:lvl8pPr>
            <a:lvl9pPr marL="3657167" algn="l" defTabSz="914291" rtl="0" eaLnBrk="1" latinLnBrk="0" hangingPunct="1">
              <a:defRPr sz="1800" kern="1200">
                <a:solidFill>
                  <a:schemeClr val="tx1"/>
                </a:solidFill>
                <a:latin typeface="+mn-lt"/>
                <a:ea typeface="+mn-ea"/>
                <a:cs typeface="+mn-cs"/>
              </a:defRPr>
            </a:lvl9pPr>
          </a:lstStyle>
          <a:p>
            <a:fld id="{395388DE-02ED-43B8-A81A-D54A824EED6F}" type="slidenum">
              <a:rPr lang="en-US" altLang="en-US" smtClean="0">
                <a:solidFill>
                  <a:srgbClr val="000000"/>
                </a:solidFill>
              </a:rPr>
              <a:pPr/>
              <a:t>21</a:t>
            </a:fld>
            <a:endParaRPr lang="en-US" altLang="en-US" dirty="0">
              <a:solidFill>
                <a:srgbClr val="000000"/>
              </a:solidFill>
            </a:endParaRPr>
          </a:p>
        </p:txBody>
      </p:sp>
      <p:sp>
        <p:nvSpPr>
          <p:cNvPr id="2" name="Title 1">
            <a:extLst>
              <a:ext uri="{FF2B5EF4-FFF2-40B4-BE49-F238E27FC236}">
                <a16:creationId xmlns:a16="http://schemas.microsoft.com/office/drawing/2014/main" id="{9D5E3963-FBEE-43AB-A589-E84C2A762678}"/>
              </a:ext>
            </a:extLst>
          </p:cNvPr>
          <p:cNvSpPr>
            <a:spLocks noGrp="1"/>
          </p:cNvSpPr>
          <p:nvPr>
            <p:ph type="title" idx="4294967295"/>
          </p:nvPr>
        </p:nvSpPr>
        <p:spPr>
          <a:xfrm>
            <a:off x="309880" y="64335"/>
            <a:ext cx="10515600" cy="1325562"/>
          </a:xfrm>
        </p:spPr>
        <p:txBody>
          <a:bodyPr/>
          <a:lstStyle/>
          <a:p>
            <a:r>
              <a:rPr lang="en-US" dirty="0"/>
              <a:t>Open Source Software - GitHub Page</a:t>
            </a:r>
          </a:p>
        </p:txBody>
      </p:sp>
      <p:sp>
        <p:nvSpPr>
          <p:cNvPr id="6" name="Content Placeholder 5">
            <a:extLst>
              <a:ext uri="{FF2B5EF4-FFF2-40B4-BE49-F238E27FC236}">
                <a16:creationId xmlns:a16="http://schemas.microsoft.com/office/drawing/2014/main" id="{91700F40-5F6C-49B5-A348-F84851D1C8D4}"/>
              </a:ext>
            </a:extLst>
          </p:cNvPr>
          <p:cNvSpPr>
            <a:spLocks noGrp="1"/>
          </p:cNvSpPr>
          <p:nvPr>
            <p:ph idx="4294967295"/>
          </p:nvPr>
        </p:nvSpPr>
        <p:spPr>
          <a:xfrm>
            <a:off x="812800" y="1025525"/>
            <a:ext cx="11379200" cy="4351338"/>
          </a:xfrm>
        </p:spPr>
        <p:txBody>
          <a:bodyPr/>
          <a:lstStyle/>
          <a:p>
            <a:pPr marL="0" indent="0">
              <a:buNone/>
            </a:pPr>
            <a:r>
              <a:rPr lang="en-US" sz="2800" dirty="0">
                <a:solidFill>
                  <a:schemeClr val="accent1"/>
                </a:solidFill>
                <a:hlinkClick r:id="rId2">
                  <a:extLst>
                    <a:ext uri="{A12FA001-AC4F-418D-AE19-62706E023703}">
                      <ahyp:hlinkClr xmlns:ahyp="http://schemas.microsoft.com/office/drawing/2018/hyperlinkcolor" val="tx"/>
                    </a:ext>
                  </a:extLst>
                </a:hlinkClick>
              </a:rPr>
              <a:t>https://github.com/kwathen/OCTOPUS</a:t>
            </a:r>
            <a:endParaRPr lang="en-US" sz="2800" dirty="0">
              <a:solidFill>
                <a:schemeClr val="accent1"/>
              </a:solidFill>
            </a:endParaRPr>
          </a:p>
          <a:p>
            <a:endParaRPr lang="en-US" dirty="0"/>
          </a:p>
        </p:txBody>
      </p:sp>
      <p:pic>
        <p:nvPicPr>
          <p:cNvPr id="8" name="Picture 7">
            <a:extLst>
              <a:ext uri="{FF2B5EF4-FFF2-40B4-BE49-F238E27FC236}">
                <a16:creationId xmlns:a16="http://schemas.microsoft.com/office/drawing/2014/main" id="{601ED450-FF69-474E-B7E5-9AEEDD57E3DF}"/>
              </a:ext>
            </a:extLst>
          </p:cNvPr>
          <p:cNvPicPr>
            <a:picLocks noChangeAspect="1"/>
          </p:cNvPicPr>
          <p:nvPr/>
        </p:nvPicPr>
        <p:blipFill>
          <a:blip r:embed="rId3"/>
          <a:stretch>
            <a:fillRect/>
          </a:stretch>
        </p:blipFill>
        <p:spPr>
          <a:xfrm>
            <a:off x="1789471" y="1481137"/>
            <a:ext cx="8153520" cy="4833915"/>
          </a:xfrm>
          <a:prstGeom prst="rect">
            <a:avLst/>
          </a:prstGeom>
        </p:spPr>
      </p:pic>
    </p:spTree>
    <p:extLst>
      <p:ext uri="{BB962C8B-B14F-4D97-AF65-F5344CB8AC3E}">
        <p14:creationId xmlns:p14="http://schemas.microsoft.com/office/powerpoint/2010/main" val="1125582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BF0B4E-CE60-AB48-9D7E-4434414A7C38}" type="slidenum">
              <a:rPr lang="en-US" smtClean="0"/>
              <a:pPr/>
              <a:t>22</a:t>
            </a:fld>
            <a:endParaRPr lang="en-US" dirty="0"/>
          </a:p>
        </p:txBody>
      </p:sp>
      <p:sp>
        <p:nvSpPr>
          <p:cNvPr id="3" name="Title 2"/>
          <p:cNvSpPr>
            <a:spLocks noGrp="1"/>
          </p:cNvSpPr>
          <p:nvPr>
            <p:ph type="title" idx="4294967295"/>
          </p:nvPr>
        </p:nvSpPr>
        <p:spPr>
          <a:xfrm>
            <a:off x="368636" y="229144"/>
            <a:ext cx="8242300" cy="742950"/>
          </a:xfrm>
        </p:spPr>
        <p:txBody>
          <a:bodyPr/>
          <a:lstStyle/>
          <a:p>
            <a:r>
              <a:rPr lang="en-US" dirty="0">
                <a:solidFill>
                  <a:srgbClr val="231F99"/>
                </a:solidFill>
                <a:latin typeface="Arial" panose="020B0604020202020204" pitchFamily="34" charset="0"/>
                <a:ea typeface="Verdana" panose="020B0604030504040204" pitchFamily="34" charset="0"/>
                <a:cs typeface="Arial" panose="020B0604020202020204" pitchFamily="34" charset="0"/>
              </a:rPr>
              <a:t>R Package + Project Specific Files</a:t>
            </a:r>
          </a:p>
        </p:txBody>
      </p:sp>
      <p:sp>
        <p:nvSpPr>
          <p:cNvPr id="2" name="Rectangle 1">
            <a:extLst>
              <a:ext uri="{FF2B5EF4-FFF2-40B4-BE49-F238E27FC236}">
                <a16:creationId xmlns:a16="http://schemas.microsoft.com/office/drawing/2014/main" id="{3346590D-E247-4A51-8087-A430EEB7C116}"/>
              </a:ext>
            </a:extLst>
          </p:cNvPr>
          <p:cNvSpPr/>
          <p:nvPr/>
        </p:nvSpPr>
        <p:spPr>
          <a:xfrm>
            <a:off x="1859280" y="1073507"/>
            <a:ext cx="3776183" cy="2721253"/>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CCA064-B6B4-4B2A-9942-E8B818867EF1}"/>
              </a:ext>
            </a:extLst>
          </p:cNvPr>
          <p:cNvSpPr txBox="1"/>
          <p:nvPr/>
        </p:nvSpPr>
        <p:spPr>
          <a:xfrm>
            <a:off x="1859280" y="1070449"/>
            <a:ext cx="3776186" cy="523220"/>
          </a:xfrm>
          <a:prstGeom prst="rect">
            <a:avLst/>
          </a:prstGeom>
          <a:solidFill>
            <a:srgbClr val="002060"/>
          </a:solidFill>
        </p:spPr>
        <p:txBody>
          <a:bodyPr wrap="square" rtlCol="0">
            <a:spAutoFit/>
          </a:bodyPr>
          <a:lstStyle/>
          <a:p>
            <a:pPr algn="ctr"/>
            <a:r>
              <a:rPr lang="en-US" sz="2800" b="1" dirty="0">
                <a:solidFill>
                  <a:schemeClr val="bg1"/>
                </a:solidFill>
              </a:rPr>
              <a:t>OCTOPUS Package</a:t>
            </a:r>
          </a:p>
        </p:txBody>
      </p:sp>
      <p:sp>
        <p:nvSpPr>
          <p:cNvPr id="7" name="TextBox 6">
            <a:extLst>
              <a:ext uri="{FF2B5EF4-FFF2-40B4-BE49-F238E27FC236}">
                <a16:creationId xmlns:a16="http://schemas.microsoft.com/office/drawing/2014/main" id="{A7A8C017-6A3F-4339-88D3-37FB8C4BD925}"/>
              </a:ext>
            </a:extLst>
          </p:cNvPr>
          <p:cNvSpPr txBox="1"/>
          <p:nvPr/>
        </p:nvSpPr>
        <p:spPr>
          <a:xfrm>
            <a:off x="1860042" y="1692024"/>
            <a:ext cx="3849038" cy="2000548"/>
          </a:xfrm>
          <a:prstGeom prst="rect">
            <a:avLst/>
          </a:prstGeom>
          <a:noFill/>
        </p:spPr>
        <p:txBody>
          <a:bodyPr wrap="square" rtlCol="0">
            <a:spAutoFit/>
          </a:bodyPr>
          <a:lstStyle/>
          <a:p>
            <a:r>
              <a:rPr lang="en-US" dirty="0">
                <a:latin typeface="Arial" panose="020B0604020202020204" pitchFamily="34" charset="0"/>
                <a:ea typeface="Verdana" panose="020B0604030504040204" pitchFamily="34" charset="0"/>
                <a:cs typeface="Arial" panose="020B0604020202020204" pitchFamily="34" charset="0"/>
              </a:rPr>
              <a:t>Core components</a:t>
            </a:r>
          </a:p>
          <a:p>
            <a:r>
              <a:rPr lang="en-US" dirty="0">
                <a:latin typeface="Arial" panose="020B0604020202020204" pitchFamily="34" charset="0"/>
                <a:ea typeface="Verdana" panose="020B0604030504040204" pitchFamily="34" charset="0"/>
                <a:cs typeface="Arial" panose="020B0604020202020204" pitchFamily="34" charset="0"/>
              </a:rPr>
              <a:t>Built on generic functions</a:t>
            </a:r>
          </a:p>
          <a:p>
            <a:r>
              <a:rPr lang="en-US" dirty="0">
                <a:latin typeface="Arial" panose="020B0604020202020204" pitchFamily="34" charset="0"/>
                <a:ea typeface="Verdana" panose="020B0604030504040204" pitchFamily="34" charset="0"/>
                <a:cs typeface="Arial" panose="020B0604020202020204" pitchFamily="34" charset="0"/>
              </a:rPr>
              <a:t>Tested</a:t>
            </a:r>
          </a:p>
          <a:p>
            <a:r>
              <a:rPr lang="en-US" dirty="0">
                <a:latin typeface="Arial" panose="020B0604020202020204" pitchFamily="34" charset="0"/>
                <a:ea typeface="Verdana" panose="020B0604030504040204" pitchFamily="34" charset="0"/>
                <a:cs typeface="Arial" panose="020B0604020202020204" pitchFamily="34" charset="0"/>
              </a:rPr>
              <a:t>Generalized functions from projects</a:t>
            </a:r>
          </a:p>
          <a:p>
            <a:r>
              <a:rPr lang="en-US" dirty="0">
                <a:latin typeface="Arial" panose="020B0604020202020204" pitchFamily="34" charset="0"/>
                <a:ea typeface="Verdana" panose="020B0604030504040204" pitchFamily="34" charset="0"/>
                <a:cs typeface="Arial" panose="020B0604020202020204" pitchFamily="34" charset="0"/>
              </a:rPr>
              <a:t>Community driven development in future versions</a:t>
            </a:r>
          </a:p>
          <a:p>
            <a:endParaRPr lang="en-US" sz="1600" dirty="0">
              <a:latin typeface="Verdana" panose="020B0604030504040204" pitchFamily="34" charset="0"/>
              <a:ea typeface="Verdana" panose="020B0604030504040204" pitchFamily="34" charset="0"/>
            </a:endParaRPr>
          </a:p>
        </p:txBody>
      </p:sp>
      <p:sp>
        <p:nvSpPr>
          <p:cNvPr id="8" name="Rectangle 7">
            <a:extLst>
              <a:ext uri="{FF2B5EF4-FFF2-40B4-BE49-F238E27FC236}">
                <a16:creationId xmlns:a16="http://schemas.microsoft.com/office/drawing/2014/main" id="{8D17AAAD-C50A-4989-9C88-72CC9378534D}"/>
              </a:ext>
            </a:extLst>
          </p:cNvPr>
          <p:cNvSpPr/>
          <p:nvPr/>
        </p:nvSpPr>
        <p:spPr>
          <a:xfrm>
            <a:off x="6667783" y="1073507"/>
            <a:ext cx="3459586" cy="2721253"/>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8AF296B-E324-4269-A8E5-33D5B1CFBDCC}"/>
              </a:ext>
            </a:extLst>
          </p:cNvPr>
          <p:cNvSpPr txBox="1"/>
          <p:nvPr/>
        </p:nvSpPr>
        <p:spPr>
          <a:xfrm>
            <a:off x="6667786" y="1070449"/>
            <a:ext cx="3459585" cy="523220"/>
          </a:xfrm>
          <a:prstGeom prst="rect">
            <a:avLst/>
          </a:prstGeom>
          <a:solidFill>
            <a:srgbClr val="002060"/>
          </a:solidFill>
        </p:spPr>
        <p:txBody>
          <a:bodyPr wrap="square" rtlCol="0">
            <a:spAutoFit/>
          </a:bodyPr>
          <a:lstStyle/>
          <a:p>
            <a:pPr algn="ctr"/>
            <a:r>
              <a:rPr lang="en-US" sz="2800" b="1">
                <a:solidFill>
                  <a:schemeClr val="bg1"/>
                </a:solidFill>
              </a:rPr>
              <a:t>Project </a:t>
            </a:r>
            <a:r>
              <a:rPr lang="en-US" sz="2800" b="1" dirty="0">
                <a:solidFill>
                  <a:schemeClr val="bg1"/>
                </a:solidFill>
              </a:rPr>
              <a:t>Specific</a:t>
            </a:r>
          </a:p>
        </p:txBody>
      </p:sp>
      <p:sp>
        <p:nvSpPr>
          <p:cNvPr id="10" name="TextBox 9">
            <a:extLst>
              <a:ext uri="{FF2B5EF4-FFF2-40B4-BE49-F238E27FC236}">
                <a16:creationId xmlns:a16="http://schemas.microsoft.com/office/drawing/2014/main" id="{75DB11F2-3825-4792-B23C-11AD7269E31B}"/>
              </a:ext>
            </a:extLst>
          </p:cNvPr>
          <p:cNvSpPr txBox="1"/>
          <p:nvPr/>
        </p:nvSpPr>
        <p:spPr>
          <a:xfrm>
            <a:off x="6752724" y="1651141"/>
            <a:ext cx="3374647" cy="1723549"/>
          </a:xfrm>
          <a:prstGeom prst="rect">
            <a:avLst/>
          </a:prstGeom>
          <a:noFill/>
        </p:spPr>
        <p:txBody>
          <a:bodyPr wrap="square" rtlCol="0">
            <a:spAutoFit/>
          </a:bodyPr>
          <a:lstStyle/>
          <a:p>
            <a:r>
              <a:rPr lang="en-US" dirty="0">
                <a:ea typeface="Verdana" panose="020B0604030504040204" pitchFamily="34" charset="0"/>
              </a:rPr>
              <a:t>Define trial design element</a:t>
            </a:r>
          </a:p>
          <a:p>
            <a:r>
              <a:rPr lang="en-US" dirty="0">
                <a:ea typeface="Verdana" panose="020B0604030504040204" pitchFamily="34" charset="0"/>
              </a:rPr>
              <a:t>Define simulation design element</a:t>
            </a:r>
          </a:p>
          <a:p>
            <a:r>
              <a:rPr lang="en-US" dirty="0">
                <a:ea typeface="Verdana" panose="020B0604030504040204" pitchFamily="34" charset="0"/>
              </a:rPr>
              <a:t>Define any project specific functions</a:t>
            </a:r>
          </a:p>
          <a:p>
            <a:endParaRPr lang="en-US" sz="1600" dirty="0">
              <a:latin typeface="Verdana" panose="020B0604030504040204" pitchFamily="34" charset="0"/>
              <a:ea typeface="Verdana" panose="020B0604030504040204" pitchFamily="34" charset="0"/>
            </a:endParaRPr>
          </a:p>
        </p:txBody>
      </p:sp>
      <p:sp>
        <p:nvSpPr>
          <p:cNvPr id="11" name="Cross 10">
            <a:extLst>
              <a:ext uri="{FF2B5EF4-FFF2-40B4-BE49-F238E27FC236}">
                <a16:creationId xmlns:a16="http://schemas.microsoft.com/office/drawing/2014/main" id="{1F91CE49-13A3-407B-8B2C-4B1EAD7BDAF8}"/>
              </a:ext>
            </a:extLst>
          </p:cNvPr>
          <p:cNvSpPr/>
          <p:nvPr/>
        </p:nvSpPr>
        <p:spPr>
          <a:xfrm>
            <a:off x="5764962" y="2018046"/>
            <a:ext cx="773322" cy="743521"/>
          </a:xfrm>
          <a:prstGeom prst="plus">
            <a:avLst>
              <a:gd name="adj" fmla="val 37180"/>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C2736A5-2CA6-4E31-BB4E-2D8080588D07}"/>
              </a:ext>
            </a:extLst>
          </p:cNvPr>
          <p:cNvSpPr txBox="1"/>
          <p:nvPr/>
        </p:nvSpPr>
        <p:spPr>
          <a:xfrm>
            <a:off x="777241" y="4004152"/>
            <a:ext cx="11414760" cy="2308324"/>
          </a:xfrm>
          <a:prstGeom prst="rect">
            <a:avLst/>
          </a:prstGeom>
          <a:noFill/>
        </p:spPr>
        <p:txBody>
          <a:bodyPr wrap="square" rtlCol="0">
            <a:spAutoFit/>
          </a:bodyPr>
          <a:lstStyle/>
          <a:p>
            <a:r>
              <a:rPr lang="en-US" sz="2400" b="1" dirty="0">
                <a:ea typeface="Verdana" panose="020B0604030504040204" pitchFamily="34" charset="0"/>
              </a:rPr>
              <a:t>Key Advantages </a:t>
            </a:r>
            <a:r>
              <a:rPr lang="en-US" sz="2400" dirty="0">
                <a:ea typeface="Verdana" panose="020B0604030504040204" pitchFamily="34" charset="0"/>
              </a:rPr>
              <a:t>– Tested code, reuse general parts, speed up development, learn across projects, project details remain in the project specific files, extendable, generic concepts can be moved from projects to package  </a:t>
            </a:r>
          </a:p>
          <a:p>
            <a:endParaRPr lang="en-US" sz="2400" dirty="0">
              <a:ea typeface="Verdana" panose="020B0604030504040204" pitchFamily="34" charset="0"/>
            </a:endParaRPr>
          </a:p>
          <a:p>
            <a:r>
              <a:rPr lang="en-US" sz="2400" dirty="0">
                <a:ea typeface="Verdana" panose="020B0604030504040204" pitchFamily="34" charset="0"/>
              </a:rPr>
              <a:t>Allowed for easy exploration of designs including client provided </a:t>
            </a:r>
            <a:r>
              <a:rPr lang="en-US" sz="2400" dirty="0" err="1">
                <a:ea typeface="Verdana" panose="020B0604030504040204" pitchFamily="34" charset="0"/>
              </a:rPr>
              <a:t>Winbugs</a:t>
            </a:r>
            <a:r>
              <a:rPr lang="en-US" sz="2400" dirty="0">
                <a:ea typeface="Verdana" panose="020B0604030504040204" pitchFamily="34" charset="0"/>
              </a:rPr>
              <a:t> model for analysis and customization to fine the need of client </a:t>
            </a:r>
          </a:p>
        </p:txBody>
      </p:sp>
    </p:spTree>
    <p:extLst>
      <p:ext uri="{BB962C8B-B14F-4D97-AF65-F5344CB8AC3E}">
        <p14:creationId xmlns:p14="http://schemas.microsoft.com/office/powerpoint/2010/main" val="153820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5E16A5-62EA-0C54-3183-FDED1343FC38}"/>
              </a:ext>
            </a:extLst>
          </p:cNvPr>
          <p:cNvSpPr>
            <a:spLocks noGrp="1"/>
          </p:cNvSpPr>
          <p:nvPr>
            <p:ph type="sldNum" sz="quarter" idx="12"/>
          </p:nvPr>
        </p:nvSpPr>
        <p:spPr/>
        <p:txBody>
          <a:bodyPr/>
          <a:lstStyle/>
          <a:p>
            <a:fld id="{82F5E98D-7EF9-415D-84B4-C7BB52403EFC}" type="slidenum">
              <a:rPr lang="en-GB" smtClean="0"/>
              <a:pPr/>
              <a:t>23</a:t>
            </a:fld>
            <a:endParaRPr lang="en-GB"/>
          </a:p>
        </p:txBody>
      </p:sp>
      <p:sp>
        <p:nvSpPr>
          <p:cNvPr id="3" name="Title 1">
            <a:extLst>
              <a:ext uri="{FF2B5EF4-FFF2-40B4-BE49-F238E27FC236}">
                <a16:creationId xmlns:a16="http://schemas.microsoft.com/office/drawing/2014/main" id="{1EE4BEF8-BCD3-7FAC-BC81-8A58B30EEECC}"/>
              </a:ext>
            </a:extLst>
          </p:cNvPr>
          <p:cNvSpPr txBox="1">
            <a:spLocks/>
          </p:cNvSpPr>
          <p:nvPr/>
        </p:nvSpPr>
        <p:spPr>
          <a:xfrm>
            <a:off x="312738" y="18255"/>
            <a:ext cx="10515600"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dirty="0"/>
              <a:t>Implementing a MP – Comparing Recruitment</a:t>
            </a:r>
          </a:p>
        </p:txBody>
      </p:sp>
      <p:sp>
        <p:nvSpPr>
          <p:cNvPr id="4" name="Content Placeholder 2">
            <a:extLst>
              <a:ext uri="{FF2B5EF4-FFF2-40B4-BE49-F238E27FC236}">
                <a16:creationId xmlns:a16="http://schemas.microsoft.com/office/drawing/2014/main" id="{6ABECB3E-E098-531D-E344-981A2ACF9A4B}"/>
              </a:ext>
            </a:extLst>
          </p:cNvPr>
          <p:cNvSpPr txBox="1">
            <a:spLocks/>
          </p:cNvSpPr>
          <p:nvPr/>
        </p:nvSpPr>
        <p:spPr>
          <a:xfrm>
            <a:off x="423193" y="763110"/>
            <a:ext cx="11456069" cy="4812067"/>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t>Compare a standard approach of 2 consecutive POC studies to a platform with 2 ISAs </a:t>
            </a:r>
          </a:p>
          <a:p>
            <a:pPr marL="342900" indent="-342900"/>
            <a:r>
              <a:rPr lang="en-US" sz="2400" dirty="0"/>
              <a:t>Assumptions:</a:t>
            </a:r>
          </a:p>
          <a:p>
            <a:pPr marL="800100" lvl="1" indent="-342900"/>
            <a:r>
              <a:rPr lang="en-US" sz="2400" dirty="0"/>
              <a:t>Each POC and ISA have N = 90 (no borrowing of data in platform)</a:t>
            </a:r>
          </a:p>
          <a:p>
            <a:pPr marL="800100" lvl="1" indent="-342900"/>
            <a:r>
              <a:rPr lang="en-US" sz="2400" dirty="0"/>
              <a:t>Platform may enroll at more sites because it will run longer and have more than 1 experimental treatment (Number of Sites in Platform = 1.5 * POC)</a:t>
            </a:r>
          </a:p>
          <a:p>
            <a:pPr marL="800100" lvl="1" indent="-342900"/>
            <a:r>
              <a:rPr lang="en-US" sz="2400" dirty="0"/>
              <a:t>Each site takes about 4 months to get to anticipated enrollment rate of 0.15 patients per month per site</a:t>
            </a:r>
          </a:p>
          <a:p>
            <a:pPr marL="800100" lvl="1" indent="-342900"/>
            <a:r>
              <a:rPr lang="en-US" sz="2400" dirty="0"/>
              <a:t>Start the 1</a:t>
            </a:r>
            <a:r>
              <a:rPr lang="en-US" sz="2400" baseline="30000" dirty="0"/>
              <a:t>st</a:t>
            </a:r>
            <a:r>
              <a:rPr lang="en-US" sz="2400" dirty="0"/>
              <a:t> POC faster than the platform</a:t>
            </a:r>
          </a:p>
          <a:p>
            <a:pPr marL="800100" lvl="1" indent="-342900"/>
            <a:endParaRPr lang="en-US" sz="2400" dirty="0"/>
          </a:p>
          <a:p>
            <a:pPr marL="57150" indent="-342900"/>
            <a:endParaRPr lang="en-US" sz="2400" dirty="0"/>
          </a:p>
        </p:txBody>
      </p:sp>
    </p:spTree>
    <p:extLst>
      <p:ext uri="{BB962C8B-B14F-4D97-AF65-F5344CB8AC3E}">
        <p14:creationId xmlns:p14="http://schemas.microsoft.com/office/powerpoint/2010/main" val="809428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D1A49-1C31-65A5-21A1-74616805DFD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B6C696-FC42-223D-BA0D-3F8F17D57085}"/>
              </a:ext>
            </a:extLst>
          </p:cNvPr>
          <p:cNvSpPr>
            <a:spLocks noGrp="1"/>
          </p:cNvSpPr>
          <p:nvPr>
            <p:ph type="sldNum" sz="quarter" idx="12"/>
          </p:nvPr>
        </p:nvSpPr>
        <p:spPr/>
        <p:txBody>
          <a:bodyPr/>
          <a:lstStyle/>
          <a:p>
            <a:fld id="{82F5E98D-7EF9-415D-84B4-C7BB52403EFC}" type="slidenum">
              <a:rPr lang="en-GB" smtClean="0"/>
              <a:pPr/>
              <a:t>24</a:t>
            </a:fld>
            <a:endParaRPr lang="en-GB"/>
          </a:p>
        </p:txBody>
      </p:sp>
      <p:sp>
        <p:nvSpPr>
          <p:cNvPr id="3" name="Title 1">
            <a:extLst>
              <a:ext uri="{FF2B5EF4-FFF2-40B4-BE49-F238E27FC236}">
                <a16:creationId xmlns:a16="http://schemas.microsoft.com/office/drawing/2014/main" id="{26795435-48A1-BCEF-D241-D192F27EF628}"/>
              </a:ext>
            </a:extLst>
          </p:cNvPr>
          <p:cNvSpPr txBox="1">
            <a:spLocks/>
          </p:cNvSpPr>
          <p:nvPr/>
        </p:nvSpPr>
        <p:spPr>
          <a:xfrm>
            <a:off x="312738" y="18255"/>
            <a:ext cx="10515600"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dirty="0"/>
              <a:t>Comparing Recruitment - Assumptions</a:t>
            </a:r>
          </a:p>
        </p:txBody>
      </p:sp>
      <p:sp>
        <p:nvSpPr>
          <p:cNvPr id="4" name="Content Placeholder 2">
            <a:extLst>
              <a:ext uri="{FF2B5EF4-FFF2-40B4-BE49-F238E27FC236}">
                <a16:creationId xmlns:a16="http://schemas.microsoft.com/office/drawing/2014/main" id="{1AE9062C-75F5-E337-5C18-F778C86C725C}"/>
              </a:ext>
            </a:extLst>
          </p:cNvPr>
          <p:cNvSpPr txBox="1">
            <a:spLocks/>
          </p:cNvSpPr>
          <p:nvPr/>
        </p:nvSpPr>
        <p:spPr>
          <a:xfrm>
            <a:off x="177553" y="763111"/>
            <a:ext cx="5734413" cy="3214086"/>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t>2 POCs</a:t>
            </a:r>
          </a:p>
          <a:p>
            <a:pPr marL="342900" indent="-342900"/>
            <a:r>
              <a:rPr lang="en-US" sz="2400" dirty="0"/>
              <a:t>Delay to start the 1</a:t>
            </a:r>
            <a:r>
              <a:rPr lang="en-US" sz="2400" baseline="30000" dirty="0"/>
              <a:t>st</a:t>
            </a:r>
            <a:r>
              <a:rPr lang="en-US" sz="2400" dirty="0"/>
              <a:t> POC – 3 months</a:t>
            </a:r>
          </a:p>
          <a:p>
            <a:pPr marL="342900" indent="-342900"/>
            <a:r>
              <a:rPr lang="en-US" sz="2400" dirty="0"/>
              <a:t>Delay between 1</a:t>
            </a:r>
            <a:r>
              <a:rPr lang="en-US" sz="2400" baseline="30000" dirty="0"/>
              <a:t>st</a:t>
            </a:r>
            <a:r>
              <a:rPr lang="en-US" sz="2400" dirty="0"/>
              <a:t> and 2</a:t>
            </a:r>
            <a:r>
              <a:rPr lang="en-US" sz="2400" baseline="30000" dirty="0"/>
              <a:t>nd</a:t>
            </a:r>
            <a:r>
              <a:rPr lang="en-US" sz="2400" dirty="0"/>
              <a:t> POC - 6 months</a:t>
            </a:r>
          </a:p>
          <a:p>
            <a:pPr marL="342900" indent="-342900"/>
            <a:r>
              <a:rPr lang="en-US" sz="2400" dirty="0"/>
              <a:t>7 months to open 60 sites</a:t>
            </a:r>
          </a:p>
          <a:p>
            <a:pPr marL="342900" indent="-342900"/>
            <a:endParaRPr lang="en-US" sz="2400" dirty="0"/>
          </a:p>
          <a:p>
            <a:pPr marL="800100" lvl="1" indent="-342900"/>
            <a:endParaRPr lang="en-US" sz="2400" dirty="0"/>
          </a:p>
          <a:p>
            <a:pPr marL="57150" indent="-342900"/>
            <a:endParaRPr lang="en-US" sz="2400" dirty="0"/>
          </a:p>
        </p:txBody>
      </p:sp>
      <p:graphicFrame>
        <p:nvGraphicFramePr>
          <p:cNvPr id="5" name="Table 4">
            <a:extLst>
              <a:ext uri="{FF2B5EF4-FFF2-40B4-BE49-F238E27FC236}">
                <a16:creationId xmlns:a16="http://schemas.microsoft.com/office/drawing/2014/main" id="{8E6EB79D-97C7-CE74-0C07-F9377ADC84B0}"/>
              </a:ext>
            </a:extLst>
          </p:cNvPr>
          <p:cNvGraphicFramePr>
            <a:graphicFrameLocks noGrp="1"/>
          </p:cNvGraphicFramePr>
          <p:nvPr>
            <p:extLst>
              <p:ext uri="{D42A27DB-BD31-4B8C-83A1-F6EECF244321}">
                <p14:modId xmlns:p14="http://schemas.microsoft.com/office/powerpoint/2010/main" val="1962902045"/>
              </p:ext>
            </p:extLst>
          </p:nvPr>
        </p:nvGraphicFramePr>
        <p:xfrm>
          <a:off x="575048" y="4190713"/>
          <a:ext cx="10904718" cy="2021840"/>
        </p:xfrm>
        <a:graphic>
          <a:graphicData uri="http://schemas.openxmlformats.org/drawingml/2006/table">
            <a:tbl>
              <a:tblPr firstRow="1" bandRow="1">
                <a:tableStyleId>{85BE263C-DBD7-4A20-BB59-AAB30ACAA65A}</a:tableStyleId>
              </a:tblPr>
              <a:tblGrid>
                <a:gridCol w="1315895">
                  <a:extLst>
                    <a:ext uri="{9D8B030D-6E8A-4147-A177-3AD203B41FA5}">
                      <a16:colId xmlns:a16="http://schemas.microsoft.com/office/drawing/2014/main" val="378732312"/>
                    </a:ext>
                  </a:extLst>
                </a:gridCol>
                <a:gridCol w="666781">
                  <a:extLst>
                    <a:ext uri="{9D8B030D-6E8A-4147-A177-3AD203B41FA5}">
                      <a16:colId xmlns:a16="http://schemas.microsoft.com/office/drawing/2014/main" val="2592166356"/>
                    </a:ext>
                  </a:extLst>
                </a:gridCol>
                <a:gridCol w="991338">
                  <a:extLst>
                    <a:ext uri="{9D8B030D-6E8A-4147-A177-3AD203B41FA5}">
                      <a16:colId xmlns:a16="http://schemas.microsoft.com/office/drawing/2014/main" val="4289055074"/>
                    </a:ext>
                  </a:extLst>
                </a:gridCol>
                <a:gridCol w="991338">
                  <a:extLst>
                    <a:ext uri="{9D8B030D-6E8A-4147-A177-3AD203B41FA5}">
                      <a16:colId xmlns:a16="http://schemas.microsoft.com/office/drawing/2014/main" val="2415950457"/>
                    </a:ext>
                  </a:extLst>
                </a:gridCol>
                <a:gridCol w="991338">
                  <a:extLst>
                    <a:ext uri="{9D8B030D-6E8A-4147-A177-3AD203B41FA5}">
                      <a16:colId xmlns:a16="http://schemas.microsoft.com/office/drawing/2014/main" val="2651432804"/>
                    </a:ext>
                  </a:extLst>
                </a:gridCol>
                <a:gridCol w="991338">
                  <a:extLst>
                    <a:ext uri="{9D8B030D-6E8A-4147-A177-3AD203B41FA5}">
                      <a16:colId xmlns:a16="http://schemas.microsoft.com/office/drawing/2014/main" val="3039750955"/>
                    </a:ext>
                  </a:extLst>
                </a:gridCol>
                <a:gridCol w="991338">
                  <a:extLst>
                    <a:ext uri="{9D8B030D-6E8A-4147-A177-3AD203B41FA5}">
                      <a16:colId xmlns:a16="http://schemas.microsoft.com/office/drawing/2014/main" val="3094533653"/>
                    </a:ext>
                  </a:extLst>
                </a:gridCol>
                <a:gridCol w="991338">
                  <a:extLst>
                    <a:ext uri="{9D8B030D-6E8A-4147-A177-3AD203B41FA5}">
                      <a16:colId xmlns:a16="http://schemas.microsoft.com/office/drawing/2014/main" val="2753826495"/>
                    </a:ext>
                  </a:extLst>
                </a:gridCol>
                <a:gridCol w="991338">
                  <a:extLst>
                    <a:ext uri="{9D8B030D-6E8A-4147-A177-3AD203B41FA5}">
                      <a16:colId xmlns:a16="http://schemas.microsoft.com/office/drawing/2014/main" val="2273494726"/>
                    </a:ext>
                  </a:extLst>
                </a:gridCol>
                <a:gridCol w="991338">
                  <a:extLst>
                    <a:ext uri="{9D8B030D-6E8A-4147-A177-3AD203B41FA5}">
                      <a16:colId xmlns:a16="http://schemas.microsoft.com/office/drawing/2014/main" val="2305657254"/>
                    </a:ext>
                  </a:extLst>
                </a:gridCol>
                <a:gridCol w="991338">
                  <a:extLst>
                    <a:ext uri="{9D8B030D-6E8A-4147-A177-3AD203B41FA5}">
                      <a16:colId xmlns:a16="http://schemas.microsoft.com/office/drawing/2014/main" val="1682186051"/>
                    </a:ext>
                  </a:extLst>
                </a:gridCol>
              </a:tblGrid>
              <a:tr h="370840">
                <a:tc>
                  <a:txBody>
                    <a:bodyPr/>
                    <a:lstStyle/>
                    <a:p>
                      <a:r>
                        <a:rPr lang="en-US" dirty="0"/>
                        <a:t>Month</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638921987"/>
                  </a:ext>
                </a:extLst>
              </a:tr>
              <a:tr h="370840">
                <a:tc>
                  <a:txBody>
                    <a:bodyPr/>
                    <a:lstStyle/>
                    <a:p>
                      <a:r>
                        <a:rPr lang="en-US" dirty="0"/>
                        <a:t>2 POCs</a:t>
                      </a:r>
                    </a:p>
                  </a:txBody>
                  <a:tcPr/>
                </a:tc>
                <a:tc>
                  <a:txBody>
                    <a:bodyPr/>
                    <a:lstStyle/>
                    <a:p>
                      <a:r>
                        <a:rPr lang="en-US" dirty="0"/>
                        <a:t>2</a:t>
                      </a:r>
                    </a:p>
                  </a:txBody>
                  <a:tcPr/>
                </a:tc>
                <a:tc>
                  <a:txBody>
                    <a:bodyPr/>
                    <a:lstStyle/>
                    <a:p>
                      <a:r>
                        <a:rPr lang="en-US" dirty="0"/>
                        <a:t>4</a:t>
                      </a:r>
                    </a:p>
                  </a:txBody>
                  <a:tcPr/>
                </a:tc>
                <a:tc>
                  <a:txBody>
                    <a:bodyPr/>
                    <a:lstStyle/>
                    <a:p>
                      <a:r>
                        <a:rPr lang="en-US" dirty="0"/>
                        <a:t>8</a:t>
                      </a:r>
                    </a:p>
                  </a:txBody>
                  <a:tcPr/>
                </a:tc>
                <a:tc>
                  <a:txBody>
                    <a:bodyPr/>
                    <a:lstStyle/>
                    <a:p>
                      <a:r>
                        <a:rPr lang="en-US" dirty="0"/>
                        <a:t>10</a:t>
                      </a:r>
                    </a:p>
                  </a:txBody>
                  <a:tcPr/>
                </a:tc>
                <a:tc>
                  <a:txBody>
                    <a:bodyPr/>
                    <a:lstStyle/>
                    <a:p>
                      <a:r>
                        <a:rPr lang="en-US" dirty="0"/>
                        <a:t>20</a:t>
                      </a:r>
                    </a:p>
                  </a:txBody>
                  <a:tcPr/>
                </a:tc>
                <a:tc>
                  <a:txBody>
                    <a:bodyPr/>
                    <a:lstStyle/>
                    <a:p>
                      <a:r>
                        <a:rPr lang="en-US" dirty="0"/>
                        <a:t>40</a:t>
                      </a:r>
                    </a:p>
                  </a:txBody>
                  <a:tcPr/>
                </a:tc>
                <a:tc>
                  <a:txBody>
                    <a:bodyPr/>
                    <a:lstStyle/>
                    <a:p>
                      <a:r>
                        <a:rPr lang="en-US" dirty="0"/>
                        <a:t>60</a:t>
                      </a:r>
                    </a:p>
                  </a:txBody>
                  <a:tcPr/>
                </a:tc>
                <a:tc>
                  <a:txBody>
                    <a:bodyPr/>
                    <a:lstStyle/>
                    <a:p>
                      <a:r>
                        <a:rPr lang="en-US" dirty="0"/>
                        <a:t>60</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3402123988"/>
                  </a:ext>
                </a:extLst>
              </a:tr>
              <a:tr h="370840">
                <a:tc>
                  <a:txBody>
                    <a:bodyPr/>
                    <a:lstStyle/>
                    <a:p>
                      <a:r>
                        <a:rPr lang="en-US" dirty="0"/>
                        <a:t>Platform 1</a:t>
                      </a:r>
                      <a:r>
                        <a:rPr lang="en-US" baseline="30000" dirty="0"/>
                        <a:t>st</a:t>
                      </a:r>
                      <a:r>
                        <a:rPr lang="en-US" dirty="0"/>
                        <a:t> ISA</a:t>
                      </a:r>
                    </a:p>
                  </a:txBody>
                  <a:tcPr/>
                </a:tc>
                <a:tc>
                  <a:txBody>
                    <a:bodyPr/>
                    <a:lstStyle/>
                    <a:p>
                      <a:r>
                        <a:rPr lang="en-US" dirty="0"/>
                        <a:t>1.6</a:t>
                      </a:r>
                    </a:p>
                  </a:txBody>
                  <a:tcPr/>
                </a:tc>
                <a:tc>
                  <a:txBody>
                    <a:bodyPr/>
                    <a:lstStyle/>
                    <a:p>
                      <a:r>
                        <a:rPr lang="en-US" dirty="0"/>
                        <a:t>3.2</a:t>
                      </a:r>
                    </a:p>
                  </a:txBody>
                  <a:tcPr/>
                </a:tc>
                <a:tc>
                  <a:txBody>
                    <a:bodyPr/>
                    <a:lstStyle/>
                    <a:p>
                      <a:r>
                        <a:rPr lang="en-US" dirty="0"/>
                        <a:t>6.4</a:t>
                      </a:r>
                    </a:p>
                  </a:txBody>
                  <a:tcPr/>
                </a:tc>
                <a:tc>
                  <a:txBody>
                    <a:bodyPr/>
                    <a:lstStyle/>
                    <a:p>
                      <a:r>
                        <a:rPr lang="en-US" dirty="0"/>
                        <a:t>8</a:t>
                      </a:r>
                    </a:p>
                  </a:txBody>
                  <a:tcPr/>
                </a:tc>
                <a:tc>
                  <a:txBody>
                    <a:bodyPr/>
                    <a:lstStyle/>
                    <a:p>
                      <a:r>
                        <a:rPr lang="en-US" dirty="0"/>
                        <a:t>16</a:t>
                      </a:r>
                    </a:p>
                  </a:txBody>
                  <a:tcPr/>
                </a:tc>
                <a:tc>
                  <a:txBody>
                    <a:bodyPr/>
                    <a:lstStyle/>
                    <a:p>
                      <a:r>
                        <a:rPr lang="en-US" dirty="0"/>
                        <a:t>32</a:t>
                      </a:r>
                    </a:p>
                  </a:txBody>
                  <a:tcPr/>
                </a:tc>
                <a:tc>
                  <a:txBody>
                    <a:bodyPr/>
                    <a:lstStyle/>
                    <a:p>
                      <a:r>
                        <a:rPr lang="en-US" dirty="0"/>
                        <a:t>48</a:t>
                      </a:r>
                    </a:p>
                  </a:txBody>
                  <a:tcPr/>
                </a:tc>
                <a:tc>
                  <a:txBody>
                    <a:bodyPr/>
                    <a:lstStyle/>
                    <a:p>
                      <a:r>
                        <a:rPr lang="en-US" dirty="0"/>
                        <a:t>54</a:t>
                      </a:r>
                    </a:p>
                  </a:txBody>
                  <a:tcPr/>
                </a:tc>
                <a:tc>
                  <a:txBody>
                    <a:bodyPr/>
                    <a:lstStyle/>
                    <a:p>
                      <a:r>
                        <a:rPr lang="en-US" dirty="0"/>
                        <a:t>72</a:t>
                      </a:r>
                    </a:p>
                  </a:txBody>
                  <a:tcPr/>
                </a:tc>
                <a:tc>
                  <a:txBody>
                    <a:bodyPr/>
                    <a:lstStyle/>
                    <a:p>
                      <a:r>
                        <a:rPr lang="en-US" dirty="0"/>
                        <a:t>91</a:t>
                      </a:r>
                    </a:p>
                  </a:txBody>
                  <a:tcPr/>
                </a:tc>
                <a:extLst>
                  <a:ext uri="{0D108BD9-81ED-4DB2-BD59-A6C34878D82A}">
                    <a16:rowId xmlns:a16="http://schemas.microsoft.com/office/drawing/2014/main" val="1847848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Platform 2</a:t>
                      </a:r>
                      <a:r>
                        <a:rPr lang="en-US" baseline="30000" dirty="0"/>
                        <a:t>nd</a:t>
                      </a:r>
                      <a:r>
                        <a:rPr lang="en-US" dirty="0"/>
                        <a:t> ISA</a:t>
                      </a:r>
                    </a:p>
                  </a:txBody>
                  <a:tcPr/>
                </a:tc>
                <a:tc>
                  <a:txBody>
                    <a:bodyPr/>
                    <a:lstStyle/>
                    <a:p>
                      <a:r>
                        <a:rPr lang="en-US" dirty="0"/>
                        <a:t>2.6</a:t>
                      </a:r>
                    </a:p>
                  </a:txBody>
                  <a:tcPr/>
                </a:tc>
                <a:tc>
                  <a:txBody>
                    <a:bodyPr/>
                    <a:lstStyle/>
                    <a:p>
                      <a:r>
                        <a:rPr lang="en-US" dirty="0"/>
                        <a:t>5.2</a:t>
                      </a:r>
                    </a:p>
                  </a:txBody>
                  <a:tcPr/>
                </a:tc>
                <a:tc>
                  <a:txBody>
                    <a:bodyPr/>
                    <a:lstStyle/>
                    <a:p>
                      <a:r>
                        <a:rPr lang="en-US" dirty="0"/>
                        <a:t>10.4</a:t>
                      </a:r>
                    </a:p>
                  </a:txBody>
                  <a:tcPr/>
                </a:tc>
                <a:tc>
                  <a:txBody>
                    <a:bodyPr/>
                    <a:lstStyle/>
                    <a:p>
                      <a:r>
                        <a:rPr lang="en-US" dirty="0"/>
                        <a:t>13</a:t>
                      </a:r>
                    </a:p>
                  </a:txBody>
                  <a:tcPr/>
                </a:tc>
                <a:tc>
                  <a:txBody>
                    <a:bodyPr/>
                    <a:lstStyle/>
                    <a:p>
                      <a:r>
                        <a:rPr lang="en-US" dirty="0"/>
                        <a:t>26</a:t>
                      </a:r>
                    </a:p>
                  </a:txBody>
                  <a:tcPr/>
                </a:tc>
                <a:tc>
                  <a:txBody>
                    <a:bodyPr/>
                    <a:lstStyle/>
                    <a:p>
                      <a:r>
                        <a:rPr lang="en-US" dirty="0"/>
                        <a:t>52</a:t>
                      </a:r>
                    </a:p>
                  </a:txBody>
                  <a:tcPr/>
                </a:tc>
                <a:tc>
                  <a:txBody>
                    <a:bodyPr/>
                    <a:lstStyle/>
                    <a:p>
                      <a:r>
                        <a:rPr lang="en-US" dirty="0"/>
                        <a:t>78</a:t>
                      </a:r>
                    </a:p>
                  </a:txBody>
                  <a:tcPr/>
                </a:tc>
                <a:tc>
                  <a:txBody>
                    <a:bodyPr/>
                    <a:lstStyle/>
                    <a:p>
                      <a:r>
                        <a:rPr lang="en-US" dirty="0"/>
                        <a:t>90</a:t>
                      </a:r>
                    </a:p>
                  </a:txBody>
                  <a:tcPr/>
                </a:tc>
                <a:tc>
                  <a:txBody>
                    <a:bodyPr/>
                    <a:lstStyle/>
                    <a:p>
                      <a:r>
                        <a:rPr lang="en-US" dirty="0"/>
                        <a:t>90</a:t>
                      </a:r>
                    </a:p>
                  </a:txBody>
                  <a:tcPr/>
                </a:tc>
                <a:tc>
                  <a:txBody>
                    <a:bodyPr/>
                    <a:lstStyle/>
                    <a:p>
                      <a:r>
                        <a:rPr lang="en-US" dirty="0"/>
                        <a:t>90</a:t>
                      </a:r>
                    </a:p>
                  </a:txBody>
                  <a:tcPr/>
                </a:tc>
                <a:extLst>
                  <a:ext uri="{0D108BD9-81ED-4DB2-BD59-A6C34878D82A}">
                    <a16:rowId xmlns:a16="http://schemas.microsoft.com/office/drawing/2014/main" val="878412890"/>
                  </a:ext>
                </a:extLst>
              </a:tr>
            </a:tbl>
          </a:graphicData>
        </a:graphic>
      </p:graphicFrame>
      <p:sp>
        <p:nvSpPr>
          <p:cNvPr id="6" name="Content Placeholder 2">
            <a:extLst>
              <a:ext uri="{FF2B5EF4-FFF2-40B4-BE49-F238E27FC236}">
                <a16:creationId xmlns:a16="http://schemas.microsoft.com/office/drawing/2014/main" id="{A887FC8A-4A9F-16CD-B569-166517F9089B}"/>
              </a:ext>
            </a:extLst>
          </p:cNvPr>
          <p:cNvSpPr txBox="1">
            <a:spLocks/>
          </p:cNvSpPr>
          <p:nvPr/>
        </p:nvSpPr>
        <p:spPr>
          <a:xfrm>
            <a:off x="6280035" y="763111"/>
            <a:ext cx="5734412" cy="3214086"/>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t>Platform - 2 ISAs</a:t>
            </a:r>
          </a:p>
          <a:p>
            <a:pPr marL="342900" indent="-342900"/>
            <a:r>
              <a:rPr lang="en-US" sz="2400" dirty="0"/>
              <a:t>Delay to start the 1</a:t>
            </a:r>
            <a:r>
              <a:rPr lang="en-US" sz="2400" baseline="30000" dirty="0"/>
              <a:t>st</a:t>
            </a:r>
            <a:r>
              <a:rPr lang="en-US" sz="2400" dirty="0"/>
              <a:t> ISA – 6 months</a:t>
            </a:r>
          </a:p>
          <a:p>
            <a:pPr marL="342900" indent="-342900"/>
            <a:r>
              <a:rPr lang="en-US" sz="2400" dirty="0"/>
              <a:t>Delay between 1</a:t>
            </a:r>
            <a:r>
              <a:rPr lang="en-US" sz="2400" baseline="30000" dirty="0"/>
              <a:t>st</a:t>
            </a:r>
            <a:r>
              <a:rPr lang="en-US" sz="2400" dirty="0"/>
              <a:t> and 2</a:t>
            </a:r>
            <a:r>
              <a:rPr lang="en-US" sz="2400" baseline="30000" dirty="0"/>
              <a:t>nd</a:t>
            </a:r>
            <a:r>
              <a:rPr lang="en-US" sz="2400" dirty="0"/>
              <a:t> ISA – 1 month</a:t>
            </a:r>
          </a:p>
          <a:p>
            <a:pPr marL="342900" indent="-342900"/>
            <a:r>
              <a:rPr lang="en-US" sz="2400" dirty="0"/>
              <a:t>90 sites will be opened at a rate of 80% of a POC for the first ISA</a:t>
            </a:r>
          </a:p>
          <a:p>
            <a:pPr marL="342900" indent="-342900"/>
            <a:r>
              <a:rPr lang="en-US" sz="2400" dirty="0"/>
              <a:t>2</a:t>
            </a:r>
            <a:r>
              <a:rPr lang="en-US" sz="2400" baseline="30000" dirty="0"/>
              <a:t>nd</a:t>
            </a:r>
            <a:r>
              <a:rPr lang="en-US" sz="2400" dirty="0"/>
              <a:t> ISA will open at 130% of the POC</a:t>
            </a:r>
          </a:p>
          <a:p>
            <a:pPr marL="342900" indent="-342900"/>
            <a:endParaRPr lang="en-US" sz="2400" dirty="0"/>
          </a:p>
          <a:p>
            <a:pPr marL="342900" indent="-342900"/>
            <a:endParaRPr lang="en-US" sz="2400" dirty="0"/>
          </a:p>
          <a:p>
            <a:pPr marL="800100" lvl="1" indent="-342900"/>
            <a:endParaRPr lang="en-US" sz="2400" dirty="0"/>
          </a:p>
          <a:p>
            <a:pPr marL="57150" indent="-342900"/>
            <a:endParaRPr lang="en-US" sz="2400" dirty="0"/>
          </a:p>
        </p:txBody>
      </p:sp>
      <p:sp>
        <p:nvSpPr>
          <p:cNvPr id="7" name="Title 1">
            <a:extLst>
              <a:ext uri="{FF2B5EF4-FFF2-40B4-BE49-F238E27FC236}">
                <a16:creationId xmlns:a16="http://schemas.microsoft.com/office/drawing/2014/main" id="{EAD8427A-AE26-C2B1-57D5-5A7EB59CA592}"/>
              </a:ext>
            </a:extLst>
          </p:cNvPr>
          <p:cNvSpPr txBox="1">
            <a:spLocks/>
          </p:cNvSpPr>
          <p:nvPr/>
        </p:nvSpPr>
        <p:spPr>
          <a:xfrm>
            <a:off x="575048" y="3741450"/>
            <a:ext cx="10904718"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pPr algn="ctr"/>
            <a:r>
              <a:rPr lang="en-US" sz="2400" dirty="0"/>
              <a:t>Number of Sites Open</a:t>
            </a:r>
          </a:p>
        </p:txBody>
      </p:sp>
    </p:spTree>
    <p:extLst>
      <p:ext uri="{BB962C8B-B14F-4D97-AF65-F5344CB8AC3E}">
        <p14:creationId xmlns:p14="http://schemas.microsoft.com/office/powerpoint/2010/main" val="2622498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4695EC-1E29-48B8-5EBB-04479AA4A498}"/>
              </a:ext>
            </a:extLst>
          </p:cNvPr>
          <p:cNvSpPr>
            <a:spLocks noGrp="1"/>
          </p:cNvSpPr>
          <p:nvPr>
            <p:ph type="sldNum" sz="quarter" idx="12"/>
          </p:nvPr>
        </p:nvSpPr>
        <p:spPr/>
        <p:txBody>
          <a:bodyPr/>
          <a:lstStyle/>
          <a:p>
            <a:fld id="{82F5E98D-7EF9-415D-84B4-C7BB52403EFC}" type="slidenum">
              <a:rPr lang="en-GB" smtClean="0"/>
              <a:pPr/>
              <a:t>25</a:t>
            </a:fld>
            <a:endParaRPr lang="en-GB"/>
          </a:p>
        </p:txBody>
      </p:sp>
      <p:sp>
        <p:nvSpPr>
          <p:cNvPr id="3" name="Title 1">
            <a:extLst>
              <a:ext uri="{FF2B5EF4-FFF2-40B4-BE49-F238E27FC236}">
                <a16:creationId xmlns:a16="http://schemas.microsoft.com/office/drawing/2014/main" id="{230098CC-D4F8-174C-5980-D46757A408E1}"/>
              </a:ext>
            </a:extLst>
          </p:cNvPr>
          <p:cNvSpPr txBox="1">
            <a:spLocks/>
          </p:cNvSpPr>
          <p:nvPr/>
        </p:nvSpPr>
        <p:spPr>
          <a:xfrm>
            <a:off x="339370" y="382240"/>
            <a:ext cx="11290377"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sz="2800" dirty="0"/>
              <a:t>Question: In terms of recruitment, which approach is better? </a:t>
            </a:r>
          </a:p>
        </p:txBody>
      </p:sp>
      <p:sp>
        <p:nvSpPr>
          <p:cNvPr id="4" name="Content Placeholder 2">
            <a:extLst>
              <a:ext uri="{FF2B5EF4-FFF2-40B4-BE49-F238E27FC236}">
                <a16:creationId xmlns:a16="http://schemas.microsoft.com/office/drawing/2014/main" id="{A14E7656-78CF-7517-30DF-85F1DF9B66E5}"/>
              </a:ext>
            </a:extLst>
          </p:cNvPr>
          <p:cNvSpPr txBox="1">
            <a:spLocks/>
          </p:cNvSpPr>
          <p:nvPr/>
        </p:nvSpPr>
        <p:spPr>
          <a:xfrm>
            <a:off x="569495" y="1295770"/>
            <a:ext cx="11456069" cy="4812067"/>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t>Hands on using OCTOPUS</a:t>
            </a:r>
          </a:p>
          <a:p>
            <a:pPr marL="342900" indent="-342900"/>
            <a:r>
              <a:rPr lang="en-US" sz="2400" dirty="0"/>
              <a:t>Shiny application so no R coding for this example </a:t>
            </a:r>
          </a:p>
          <a:p>
            <a:pPr marL="342900" indent="-342900"/>
            <a:r>
              <a:rPr lang="en-US" sz="2400" dirty="0"/>
              <a:t>In R Studio </a:t>
            </a:r>
          </a:p>
          <a:p>
            <a:pPr marL="0" indent="0">
              <a:buNone/>
            </a:pPr>
            <a:endParaRPr lang="en-US" sz="2400" dirty="0"/>
          </a:p>
          <a:p>
            <a:pPr marL="0" indent="0">
              <a:buNone/>
            </a:pPr>
            <a:r>
              <a:rPr lang="en-US" sz="2400" dirty="0"/>
              <a:t>	library( OCTOPUS )</a:t>
            </a:r>
          </a:p>
          <a:p>
            <a:pPr marL="0" indent="0">
              <a:buNone/>
            </a:pPr>
            <a:r>
              <a:rPr lang="en-US" sz="2400" dirty="0"/>
              <a:t>	OCTOPUS::</a:t>
            </a:r>
            <a:r>
              <a:rPr lang="en-US" sz="2400" dirty="0" err="1"/>
              <a:t>RunExample</a:t>
            </a:r>
            <a:r>
              <a:rPr lang="en-US" sz="2400" dirty="0"/>
              <a:t>( "</a:t>
            </a:r>
            <a:r>
              <a:rPr lang="en-US" sz="2400" dirty="0" err="1"/>
              <a:t>CompareRecruitment</a:t>
            </a:r>
            <a:r>
              <a:rPr lang="en-US" sz="2400" dirty="0"/>
              <a:t>" )</a:t>
            </a:r>
          </a:p>
          <a:p>
            <a:pPr marL="800100" lvl="1" indent="-342900"/>
            <a:endParaRPr lang="en-US" sz="2400" dirty="0"/>
          </a:p>
          <a:p>
            <a:pPr marL="57150" indent="-342900"/>
            <a:endParaRPr lang="en-US" sz="2400" dirty="0"/>
          </a:p>
        </p:txBody>
      </p:sp>
      <p:pic>
        <p:nvPicPr>
          <p:cNvPr id="6" name="Picture 5">
            <a:extLst>
              <a:ext uri="{FF2B5EF4-FFF2-40B4-BE49-F238E27FC236}">
                <a16:creationId xmlns:a16="http://schemas.microsoft.com/office/drawing/2014/main" id="{9A5053F1-D382-210D-1851-0C72F3075E7F}"/>
              </a:ext>
            </a:extLst>
          </p:cNvPr>
          <p:cNvPicPr>
            <a:picLocks noChangeAspect="1"/>
          </p:cNvPicPr>
          <p:nvPr/>
        </p:nvPicPr>
        <p:blipFill>
          <a:blip r:embed="rId2"/>
          <a:stretch>
            <a:fillRect/>
          </a:stretch>
        </p:blipFill>
        <p:spPr>
          <a:xfrm>
            <a:off x="10012890" y="1318794"/>
            <a:ext cx="1839740" cy="2158435"/>
          </a:xfrm>
          <a:prstGeom prst="rect">
            <a:avLst/>
          </a:prstGeom>
        </p:spPr>
      </p:pic>
    </p:spTree>
    <p:extLst>
      <p:ext uri="{BB962C8B-B14F-4D97-AF65-F5344CB8AC3E}">
        <p14:creationId xmlns:p14="http://schemas.microsoft.com/office/powerpoint/2010/main" val="1528111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A6E98F-2216-869F-2309-AFC221E7FD69}"/>
              </a:ext>
            </a:extLst>
          </p:cNvPr>
          <p:cNvSpPr>
            <a:spLocks noGrp="1"/>
          </p:cNvSpPr>
          <p:nvPr>
            <p:ph type="sldNum" sz="quarter" idx="12"/>
          </p:nvPr>
        </p:nvSpPr>
        <p:spPr/>
        <p:txBody>
          <a:bodyPr/>
          <a:lstStyle/>
          <a:p>
            <a:fld id="{82F5E98D-7EF9-415D-84B4-C7BB52403EFC}" type="slidenum">
              <a:rPr lang="en-GB" smtClean="0"/>
              <a:pPr/>
              <a:t>26</a:t>
            </a:fld>
            <a:endParaRPr lang="en-GB"/>
          </a:p>
        </p:txBody>
      </p:sp>
      <p:pic>
        <p:nvPicPr>
          <p:cNvPr id="6" name="Picture 5">
            <a:extLst>
              <a:ext uri="{FF2B5EF4-FFF2-40B4-BE49-F238E27FC236}">
                <a16:creationId xmlns:a16="http://schemas.microsoft.com/office/drawing/2014/main" id="{2305D2DD-F864-0C5E-E0A7-9AB19F2FAF68}"/>
              </a:ext>
            </a:extLst>
          </p:cNvPr>
          <p:cNvPicPr>
            <a:picLocks noChangeAspect="1"/>
          </p:cNvPicPr>
          <p:nvPr/>
        </p:nvPicPr>
        <p:blipFill>
          <a:blip r:embed="rId2"/>
          <a:stretch>
            <a:fillRect/>
          </a:stretch>
        </p:blipFill>
        <p:spPr>
          <a:xfrm>
            <a:off x="0" y="0"/>
            <a:ext cx="12192000" cy="5943356"/>
          </a:xfrm>
          <a:prstGeom prst="rect">
            <a:avLst/>
          </a:prstGeom>
        </p:spPr>
      </p:pic>
    </p:spTree>
    <p:extLst>
      <p:ext uri="{BB962C8B-B14F-4D97-AF65-F5344CB8AC3E}">
        <p14:creationId xmlns:p14="http://schemas.microsoft.com/office/powerpoint/2010/main" val="3786594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176F96-CDF8-FB6F-1FDD-FA85A2388B30}"/>
              </a:ext>
            </a:extLst>
          </p:cNvPr>
          <p:cNvSpPr>
            <a:spLocks noGrp="1"/>
          </p:cNvSpPr>
          <p:nvPr>
            <p:ph type="sldNum" sz="quarter" idx="12"/>
          </p:nvPr>
        </p:nvSpPr>
        <p:spPr/>
        <p:txBody>
          <a:bodyPr/>
          <a:lstStyle/>
          <a:p>
            <a:fld id="{82F5E98D-7EF9-415D-84B4-C7BB52403EFC}" type="slidenum">
              <a:rPr lang="en-GB" smtClean="0"/>
              <a:pPr/>
              <a:t>27</a:t>
            </a:fld>
            <a:endParaRPr lang="en-GB"/>
          </a:p>
        </p:txBody>
      </p:sp>
      <p:pic>
        <p:nvPicPr>
          <p:cNvPr id="4" name="Picture 3">
            <a:extLst>
              <a:ext uri="{FF2B5EF4-FFF2-40B4-BE49-F238E27FC236}">
                <a16:creationId xmlns:a16="http://schemas.microsoft.com/office/drawing/2014/main" id="{F764E6A1-8EDD-A553-B41B-68DA9047B17A}"/>
              </a:ext>
            </a:extLst>
          </p:cNvPr>
          <p:cNvPicPr>
            <a:picLocks noChangeAspect="1"/>
          </p:cNvPicPr>
          <p:nvPr/>
        </p:nvPicPr>
        <p:blipFill>
          <a:blip r:embed="rId2"/>
          <a:stretch>
            <a:fillRect/>
          </a:stretch>
        </p:blipFill>
        <p:spPr>
          <a:xfrm>
            <a:off x="0" y="1545872"/>
            <a:ext cx="12192000" cy="3766255"/>
          </a:xfrm>
          <a:prstGeom prst="rect">
            <a:avLst/>
          </a:prstGeom>
        </p:spPr>
      </p:pic>
    </p:spTree>
    <p:extLst>
      <p:ext uri="{BB962C8B-B14F-4D97-AF65-F5344CB8AC3E}">
        <p14:creationId xmlns:p14="http://schemas.microsoft.com/office/powerpoint/2010/main" val="4203756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BE0E-41A7-D13A-D195-8DEF2DD8D075}"/>
              </a:ext>
            </a:extLst>
          </p:cNvPr>
          <p:cNvSpPr>
            <a:spLocks noGrp="1"/>
          </p:cNvSpPr>
          <p:nvPr>
            <p:ph type="title"/>
          </p:nvPr>
        </p:nvSpPr>
        <p:spPr>
          <a:xfrm>
            <a:off x="432914" y="2176993"/>
            <a:ext cx="10515600" cy="633496"/>
          </a:xfrm>
        </p:spPr>
        <p:txBody>
          <a:bodyPr/>
          <a:lstStyle/>
          <a:p>
            <a:pPr algn="ctr"/>
            <a:r>
              <a:rPr lang="en-US" dirty="0"/>
              <a:t>Thank You!</a:t>
            </a:r>
            <a:br>
              <a:rPr lang="en-US" dirty="0"/>
            </a:br>
            <a:r>
              <a:rPr lang="en-US" dirty="0"/>
              <a:t>Kyle.Wathen@Cytel.com</a:t>
            </a:r>
          </a:p>
        </p:txBody>
      </p:sp>
      <p:sp>
        <p:nvSpPr>
          <p:cNvPr id="3" name="Slide Number Placeholder 2">
            <a:extLst>
              <a:ext uri="{FF2B5EF4-FFF2-40B4-BE49-F238E27FC236}">
                <a16:creationId xmlns:a16="http://schemas.microsoft.com/office/drawing/2014/main" id="{43ECE73B-9A8B-A015-BB88-B119278C05E8}"/>
              </a:ext>
            </a:extLst>
          </p:cNvPr>
          <p:cNvSpPr>
            <a:spLocks noGrp="1"/>
          </p:cNvSpPr>
          <p:nvPr>
            <p:ph type="sldNum" sz="quarter" idx="12"/>
          </p:nvPr>
        </p:nvSpPr>
        <p:spPr/>
        <p:txBody>
          <a:bodyPr/>
          <a:lstStyle/>
          <a:p>
            <a:fld id="{82F5E98D-7EF9-415D-84B4-C7BB52403EFC}" type="slidenum">
              <a:rPr lang="en-GB" smtClean="0"/>
              <a:pPr/>
              <a:t>28</a:t>
            </a:fld>
            <a:endParaRPr lang="en-GB"/>
          </a:p>
        </p:txBody>
      </p:sp>
    </p:spTree>
    <p:extLst>
      <p:ext uri="{BB962C8B-B14F-4D97-AF65-F5344CB8AC3E}">
        <p14:creationId xmlns:p14="http://schemas.microsoft.com/office/powerpoint/2010/main" val="1087062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3FB5-E451-D8BD-8A2E-84A9CB03F8B3}"/>
              </a:ext>
            </a:extLst>
          </p:cNvPr>
          <p:cNvSpPr>
            <a:spLocks noGrp="1"/>
          </p:cNvSpPr>
          <p:nvPr>
            <p:ph type="title"/>
          </p:nvPr>
        </p:nvSpPr>
        <p:spPr/>
        <p:txBody>
          <a:bodyPr/>
          <a:lstStyle/>
          <a:p>
            <a:r>
              <a:rPr lang="en-US" dirty="0"/>
              <a:t>Hands on Example 1</a:t>
            </a:r>
          </a:p>
        </p:txBody>
      </p:sp>
      <p:sp>
        <p:nvSpPr>
          <p:cNvPr id="3" name="Slide Number Placeholder 2">
            <a:extLst>
              <a:ext uri="{FF2B5EF4-FFF2-40B4-BE49-F238E27FC236}">
                <a16:creationId xmlns:a16="http://schemas.microsoft.com/office/drawing/2014/main" id="{BCB10678-2F65-6822-A900-1146EF430B24}"/>
              </a:ext>
            </a:extLst>
          </p:cNvPr>
          <p:cNvSpPr>
            <a:spLocks noGrp="1"/>
          </p:cNvSpPr>
          <p:nvPr>
            <p:ph type="sldNum" sz="quarter" idx="12"/>
          </p:nvPr>
        </p:nvSpPr>
        <p:spPr/>
        <p:txBody>
          <a:bodyPr/>
          <a:lstStyle/>
          <a:p>
            <a:fld id="{82F5E98D-7EF9-415D-84B4-C7BB52403EFC}" type="slidenum">
              <a:rPr lang="en-GB" smtClean="0"/>
              <a:pPr/>
              <a:t>29</a:t>
            </a:fld>
            <a:endParaRPr lang="en-GB"/>
          </a:p>
        </p:txBody>
      </p:sp>
    </p:spTree>
    <p:extLst>
      <p:ext uri="{BB962C8B-B14F-4D97-AF65-F5344CB8AC3E}">
        <p14:creationId xmlns:p14="http://schemas.microsoft.com/office/powerpoint/2010/main" val="382610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19777A-A151-4283-A2AA-907E53C8F767}"/>
              </a:ext>
            </a:extLst>
          </p:cNvPr>
          <p:cNvSpPr>
            <a:spLocks noGrp="1"/>
          </p:cNvSpPr>
          <p:nvPr>
            <p:ph idx="1"/>
          </p:nvPr>
        </p:nvSpPr>
        <p:spPr/>
        <p:txBody>
          <a:bodyPr>
            <a:normAutofit/>
          </a:bodyPr>
          <a:lstStyle/>
          <a:p>
            <a:pPr>
              <a:buFont typeface="Arial" panose="020B0604020202020204" pitchFamily="34" charset="0"/>
              <a:buChar char="•"/>
            </a:pPr>
            <a:r>
              <a:rPr lang="en-US" sz="2400" b="0" i="0" dirty="0">
                <a:solidFill>
                  <a:srgbClr val="212121"/>
                </a:solidFill>
                <a:effectLst/>
                <a:latin typeface="Arial" panose="020B0604020202020204" pitchFamily="34" charset="0"/>
                <a:cs typeface="Arial" panose="020B0604020202020204" pitchFamily="34" charset="0"/>
              </a:rPr>
              <a:t>Woodcock J, </a:t>
            </a:r>
            <a:r>
              <a:rPr lang="en-US" sz="2400" b="0" i="0" dirty="0" err="1">
                <a:solidFill>
                  <a:srgbClr val="212121"/>
                </a:solidFill>
                <a:effectLst/>
                <a:latin typeface="Arial" panose="020B0604020202020204" pitchFamily="34" charset="0"/>
                <a:cs typeface="Arial" panose="020B0604020202020204" pitchFamily="34" charset="0"/>
              </a:rPr>
              <a:t>LaVange</a:t>
            </a:r>
            <a:r>
              <a:rPr lang="en-US" sz="2400" b="0" i="0" dirty="0">
                <a:solidFill>
                  <a:srgbClr val="212121"/>
                </a:solidFill>
                <a:effectLst/>
                <a:latin typeface="Arial" panose="020B0604020202020204" pitchFamily="34" charset="0"/>
                <a:cs typeface="Arial" panose="020B0604020202020204" pitchFamily="34" charset="0"/>
              </a:rPr>
              <a:t> LM. Master Protocols to Study Multiple Therapies, Multiple Diseases, or Both. N </a:t>
            </a:r>
            <a:r>
              <a:rPr lang="en-US" sz="2400" b="0" i="0" dirty="0" err="1">
                <a:solidFill>
                  <a:srgbClr val="212121"/>
                </a:solidFill>
                <a:effectLst/>
                <a:latin typeface="Arial" panose="020B0604020202020204" pitchFamily="34" charset="0"/>
                <a:cs typeface="Arial" panose="020B0604020202020204" pitchFamily="34" charset="0"/>
              </a:rPr>
              <a:t>Engl</a:t>
            </a:r>
            <a:r>
              <a:rPr lang="en-US" sz="2400" b="0" i="0" dirty="0">
                <a:solidFill>
                  <a:srgbClr val="212121"/>
                </a:solidFill>
                <a:effectLst/>
                <a:latin typeface="Arial" panose="020B0604020202020204" pitchFamily="34" charset="0"/>
                <a:cs typeface="Arial" panose="020B0604020202020204" pitchFamily="34" charset="0"/>
              </a:rPr>
              <a:t> J Med. 2017 Jul 6;377(1):62-70. </a:t>
            </a:r>
            <a:r>
              <a:rPr lang="en-US" sz="2400" b="0" i="0" dirty="0" err="1">
                <a:solidFill>
                  <a:srgbClr val="212121"/>
                </a:solidFill>
                <a:effectLst/>
                <a:latin typeface="Arial" panose="020B0604020202020204" pitchFamily="34" charset="0"/>
                <a:cs typeface="Arial" panose="020B0604020202020204" pitchFamily="34" charset="0"/>
              </a:rPr>
              <a:t>doi</a:t>
            </a:r>
            <a:r>
              <a:rPr lang="en-US" sz="2400" b="0" i="0" dirty="0">
                <a:solidFill>
                  <a:srgbClr val="212121"/>
                </a:solidFill>
                <a:effectLst/>
                <a:latin typeface="Arial" panose="020B0604020202020204" pitchFamily="34" charset="0"/>
                <a:cs typeface="Arial" panose="020B0604020202020204" pitchFamily="34" charset="0"/>
              </a:rPr>
              <a:t>: 10.1056/NEJMra1510062. PMID: 28679092.</a:t>
            </a:r>
            <a:endParaRPr lang="en-US" sz="2400"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F02B31C0-39D8-4338-BEB8-5A80BF486430}"/>
              </a:ext>
            </a:extLst>
          </p:cNvPr>
          <p:cNvSpPr>
            <a:spLocks noGrp="1"/>
          </p:cNvSpPr>
          <p:nvPr>
            <p:ph type="title"/>
          </p:nvPr>
        </p:nvSpPr>
        <p:spPr>
          <a:xfrm>
            <a:off x="411480" y="182880"/>
            <a:ext cx="10972800" cy="650567"/>
          </a:xfrm>
        </p:spPr>
        <p:txBody>
          <a:bodyPr>
            <a:normAutofit/>
          </a:bodyPr>
          <a:lstStyle/>
          <a:p>
            <a:r>
              <a:rPr lang="en-US" sz="3200" dirty="0">
                <a:solidFill>
                  <a:srgbClr val="231F99"/>
                </a:solidFill>
                <a:latin typeface="Arial" panose="020B0604020202020204" pitchFamily="34" charset="0"/>
                <a:cs typeface="Arial" panose="020B0604020202020204" pitchFamily="34" charset="0"/>
              </a:rPr>
              <a:t>Reference</a:t>
            </a:r>
          </a:p>
        </p:txBody>
      </p:sp>
      <p:pic>
        <p:nvPicPr>
          <p:cNvPr id="7" name="Picture 6">
            <a:extLst>
              <a:ext uri="{FF2B5EF4-FFF2-40B4-BE49-F238E27FC236}">
                <a16:creationId xmlns:a16="http://schemas.microsoft.com/office/drawing/2014/main" id="{18137BD2-6789-4E2A-A9AF-F5D3B50F4F78}"/>
              </a:ext>
            </a:extLst>
          </p:cNvPr>
          <p:cNvPicPr>
            <a:picLocks noChangeAspect="1"/>
          </p:cNvPicPr>
          <p:nvPr/>
        </p:nvPicPr>
        <p:blipFill>
          <a:blip r:embed="rId2"/>
          <a:stretch>
            <a:fillRect/>
          </a:stretch>
        </p:blipFill>
        <p:spPr>
          <a:xfrm>
            <a:off x="2305758" y="2318907"/>
            <a:ext cx="4498492" cy="3720517"/>
          </a:xfrm>
          <a:prstGeom prst="rect">
            <a:avLst/>
          </a:prstGeom>
          <a:effectLst>
            <a:outerShdw blurRad="1524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5982405A-2B29-4AE5-AB37-9CFBE4B31E5A}"/>
              </a:ext>
            </a:extLst>
          </p:cNvPr>
          <p:cNvPicPr>
            <a:picLocks noChangeAspect="1"/>
          </p:cNvPicPr>
          <p:nvPr/>
        </p:nvPicPr>
        <p:blipFill>
          <a:blip r:embed="rId3"/>
          <a:stretch>
            <a:fillRect/>
          </a:stretch>
        </p:blipFill>
        <p:spPr>
          <a:xfrm>
            <a:off x="4416419" y="2997717"/>
            <a:ext cx="5962650" cy="2905125"/>
          </a:xfrm>
          <a:prstGeom prst="rect">
            <a:avLst/>
          </a:prstGeom>
          <a:effectLst>
            <a:outerShdw blurRad="152400" dist="50800" dir="5400000" algn="ctr" rotWithShape="0">
              <a:srgbClr val="000000"/>
            </a:outerShdw>
          </a:effectLst>
        </p:spPr>
      </p:pic>
      <p:sp>
        <p:nvSpPr>
          <p:cNvPr id="12" name="Rectangle 11">
            <a:extLst>
              <a:ext uri="{FF2B5EF4-FFF2-40B4-BE49-F238E27FC236}">
                <a16:creationId xmlns:a16="http://schemas.microsoft.com/office/drawing/2014/main" id="{362B7504-092A-433F-825F-F2B31A179BB3}"/>
              </a:ext>
            </a:extLst>
          </p:cNvPr>
          <p:cNvSpPr/>
          <p:nvPr/>
        </p:nvSpPr>
        <p:spPr>
          <a:xfrm>
            <a:off x="4627928" y="4857226"/>
            <a:ext cx="5582873" cy="981512"/>
          </a:xfrm>
          <a:prstGeom prst="rect">
            <a:avLst/>
          </a:prstGeom>
          <a:noFill/>
          <a:ln w="38100">
            <a:solidFill>
              <a:srgbClr val="0B3C8B"/>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291"/>
            <a:endParaRPr lang="en-US">
              <a:solidFill>
                <a:srgbClr val="FFFFFF"/>
              </a:solidFill>
              <a:latin typeface="Calibri"/>
            </a:endParaRPr>
          </a:p>
        </p:txBody>
      </p:sp>
    </p:spTree>
    <p:extLst>
      <p:ext uri="{BB962C8B-B14F-4D97-AF65-F5344CB8AC3E}">
        <p14:creationId xmlns:p14="http://schemas.microsoft.com/office/powerpoint/2010/main" val="32300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F2DE-9AA4-8378-76B2-45DEF7D43603}"/>
              </a:ext>
            </a:extLst>
          </p:cNvPr>
          <p:cNvSpPr>
            <a:spLocks noGrp="1"/>
          </p:cNvSpPr>
          <p:nvPr>
            <p:ph type="title"/>
          </p:nvPr>
        </p:nvSpPr>
        <p:spPr/>
        <p:txBody>
          <a:bodyPr/>
          <a:lstStyle/>
          <a:p>
            <a:r>
              <a:rPr lang="en-US" dirty="0"/>
              <a:t>Previous Slides</a:t>
            </a:r>
          </a:p>
        </p:txBody>
      </p:sp>
      <p:sp>
        <p:nvSpPr>
          <p:cNvPr id="3" name="Slide Number Placeholder 2">
            <a:extLst>
              <a:ext uri="{FF2B5EF4-FFF2-40B4-BE49-F238E27FC236}">
                <a16:creationId xmlns:a16="http://schemas.microsoft.com/office/drawing/2014/main" id="{90C76293-BD34-A0CF-E30E-EDEC1C6432F4}"/>
              </a:ext>
            </a:extLst>
          </p:cNvPr>
          <p:cNvSpPr>
            <a:spLocks noGrp="1"/>
          </p:cNvSpPr>
          <p:nvPr>
            <p:ph type="sldNum" sz="quarter" idx="12"/>
          </p:nvPr>
        </p:nvSpPr>
        <p:spPr/>
        <p:txBody>
          <a:bodyPr/>
          <a:lstStyle/>
          <a:p>
            <a:fld id="{82F5E98D-7EF9-415D-84B4-C7BB52403EFC}" type="slidenum">
              <a:rPr lang="en-GB" smtClean="0"/>
              <a:pPr/>
              <a:t>30</a:t>
            </a:fld>
            <a:endParaRPr lang="en-GB"/>
          </a:p>
        </p:txBody>
      </p:sp>
    </p:spTree>
    <p:extLst>
      <p:ext uri="{BB962C8B-B14F-4D97-AF65-F5344CB8AC3E}">
        <p14:creationId xmlns:p14="http://schemas.microsoft.com/office/powerpoint/2010/main" val="2639932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E2AC26-6867-157D-C8E0-AA4D5C70C91D}"/>
              </a:ext>
            </a:extLst>
          </p:cNvPr>
          <p:cNvSpPr>
            <a:spLocks noGrp="1"/>
          </p:cNvSpPr>
          <p:nvPr>
            <p:ph type="sldNum" sz="quarter" idx="12"/>
          </p:nvPr>
        </p:nvSpPr>
        <p:spPr/>
        <p:txBody>
          <a:bodyPr/>
          <a:lstStyle/>
          <a:p>
            <a:fld id="{B3A009AF-FA1E-D64A-B26E-950FA0F92F80}" type="slidenum">
              <a:rPr lang="en-US" smtClean="0"/>
              <a:pPr/>
              <a:t>31</a:t>
            </a:fld>
            <a:endParaRPr lang="en-US" dirty="0"/>
          </a:p>
        </p:txBody>
      </p:sp>
      <p:sp>
        <p:nvSpPr>
          <p:cNvPr id="3" name="Title 2">
            <a:extLst>
              <a:ext uri="{FF2B5EF4-FFF2-40B4-BE49-F238E27FC236}">
                <a16:creationId xmlns:a16="http://schemas.microsoft.com/office/drawing/2014/main" id="{11D07DFF-8E28-5561-7188-47AF86066BF4}"/>
              </a:ext>
            </a:extLst>
          </p:cNvPr>
          <p:cNvSpPr>
            <a:spLocks noGrp="1"/>
          </p:cNvSpPr>
          <p:nvPr>
            <p:ph type="title" idx="4294967295"/>
          </p:nvPr>
        </p:nvSpPr>
        <p:spPr>
          <a:xfrm>
            <a:off x="419100" y="598488"/>
            <a:ext cx="11772900" cy="847725"/>
          </a:xfrm>
        </p:spPr>
        <p:txBody>
          <a:bodyPr/>
          <a:lstStyle/>
          <a:p>
            <a:r>
              <a:rPr lang="en-US" dirty="0"/>
              <a:t>Initial Design</a:t>
            </a:r>
          </a:p>
        </p:txBody>
      </p:sp>
      <p:sp>
        <p:nvSpPr>
          <p:cNvPr id="4" name="Text Placeholder 3">
            <a:extLst>
              <a:ext uri="{FF2B5EF4-FFF2-40B4-BE49-F238E27FC236}">
                <a16:creationId xmlns:a16="http://schemas.microsoft.com/office/drawing/2014/main" id="{B1824AEE-F8D0-CD08-B733-0649E2D954DF}"/>
              </a:ext>
            </a:extLst>
          </p:cNvPr>
          <p:cNvSpPr>
            <a:spLocks noGrp="1"/>
          </p:cNvSpPr>
          <p:nvPr>
            <p:ph type="body" sz="quarter" idx="4294967295"/>
          </p:nvPr>
        </p:nvSpPr>
        <p:spPr>
          <a:xfrm>
            <a:off x="419100" y="1636713"/>
            <a:ext cx="11772900" cy="4770437"/>
          </a:xfrm>
        </p:spPr>
        <p:txBody>
          <a:bodyPr>
            <a:normAutofit/>
          </a:bodyPr>
          <a:lstStyle/>
          <a:p>
            <a:r>
              <a:rPr lang="en-US" sz="2400" dirty="0"/>
              <a:t>Fixed design</a:t>
            </a:r>
          </a:p>
          <a:p>
            <a:pPr lvl="1"/>
            <a:r>
              <a:rPr lang="en-US" sz="2400" dirty="0"/>
              <a:t>Value of a control arm vs using historical data</a:t>
            </a:r>
          </a:p>
          <a:p>
            <a:r>
              <a:rPr lang="en-US" sz="2400" dirty="0"/>
              <a:t>Binary outcome at 6 months</a:t>
            </a:r>
          </a:p>
          <a:p>
            <a:pPr lvl="1"/>
            <a:r>
              <a:rPr lang="en-US" sz="2400" dirty="0"/>
              <a:t>Also had two other outcomes under consideration with longer outcome window </a:t>
            </a:r>
          </a:p>
          <a:p>
            <a:r>
              <a:rPr lang="en-US" sz="2400" dirty="0"/>
              <a:t>Understand borrowing of control patient data from earlier ISAs or historical data, and risks associated with it</a:t>
            </a:r>
          </a:p>
          <a:p>
            <a:r>
              <a:rPr lang="en-US" sz="2400" dirty="0"/>
              <a:t>Understand the impact of having treatments start at different times</a:t>
            </a:r>
          </a:p>
          <a:p>
            <a:r>
              <a:rPr lang="en-US" sz="2400" dirty="0"/>
              <a:t>Understand timelines of when things would occur </a:t>
            </a:r>
          </a:p>
        </p:txBody>
      </p:sp>
    </p:spTree>
    <p:extLst>
      <p:ext uri="{BB962C8B-B14F-4D97-AF65-F5344CB8AC3E}">
        <p14:creationId xmlns:p14="http://schemas.microsoft.com/office/powerpoint/2010/main" val="3999163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9A7541-0B40-434B-9F49-44510459A944}"/>
              </a:ext>
            </a:extLst>
          </p:cNvPr>
          <p:cNvSpPr>
            <a:spLocks noGrp="1"/>
          </p:cNvSpPr>
          <p:nvPr>
            <p:ph type="sldNum" sz="quarter" idx="12"/>
          </p:nvPr>
        </p:nvSpPr>
        <p:spPr/>
        <p:txBody>
          <a:bodyPr/>
          <a:lstStyle/>
          <a:p>
            <a:fld id="{81BF0B4E-CE60-AB48-9D7E-4434414A7C38}" type="slidenum">
              <a:rPr lang="en-US" smtClean="0">
                <a:solidFill>
                  <a:srgbClr val="FFFFFF"/>
                </a:solidFill>
              </a:rPr>
              <a:pPr/>
              <a:t>32</a:t>
            </a:fld>
            <a:endParaRPr lang="en-US" dirty="0">
              <a:solidFill>
                <a:srgbClr val="FFFFFF"/>
              </a:solidFill>
            </a:endParaRPr>
          </a:p>
        </p:txBody>
      </p:sp>
      <p:sp>
        <p:nvSpPr>
          <p:cNvPr id="3" name="Title 2">
            <a:extLst>
              <a:ext uri="{FF2B5EF4-FFF2-40B4-BE49-F238E27FC236}">
                <a16:creationId xmlns:a16="http://schemas.microsoft.com/office/drawing/2014/main" id="{47496421-5AFC-4212-B1CD-DBAA053465E5}"/>
              </a:ext>
            </a:extLst>
          </p:cNvPr>
          <p:cNvSpPr>
            <a:spLocks noGrp="1"/>
          </p:cNvSpPr>
          <p:nvPr>
            <p:ph type="title" idx="4294967295"/>
          </p:nvPr>
        </p:nvSpPr>
        <p:spPr>
          <a:xfrm>
            <a:off x="0" y="17463"/>
            <a:ext cx="10515600" cy="1325562"/>
          </a:xfrm>
        </p:spPr>
        <p:txBody>
          <a:bodyPr/>
          <a:lstStyle/>
          <a:p>
            <a:r>
              <a:rPr lang="en-US" dirty="0">
                <a:solidFill>
                  <a:srgbClr val="231F99"/>
                </a:solidFill>
                <a:ea typeface="Verdana" panose="020B0604030504040204" pitchFamily="34" charset="0"/>
              </a:rPr>
              <a:t>Statistical Model</a:t>
            </a:r>
          </a:p>
        </p:txBody>
      </p:sp>
      <p:sp>
        <p:nvSpPr>
          <p:cNvPr id="4" name="Content Placeholder 3">
            <a:extLst>
              <a:ext uri="{FF2B5EF4-FFF2-40B4-BE49-F238E27FC236}">
                <a16:creationId xmlns:a16="http://schemas.microsoft.com/office/drawing/2014/main" id="{56A15E48-FD1A-4CD6-8C76-0D62C9A9F2AA}"/>
              </a:ext>
            </a:extLst>
          </p:cNvPr>
          <p:cNvSpPr>
            <a:spLocks noGrp="1"/>
          </p:cNvSpPr>
          <p:nvPr>
            <p:ph idx="4294967295"/>
          </p:nvPr>
        </p:nvSpPr>
        <p:spPr>
          <a:xfrm>
            <a:off x="0" y="868363"/>
            <a:ext cx="11339513" cy="5627687"/>
          </a:xfrm>
        </p:spPr>
        <p:txBody>
          <a:bodyPr>
            <a:normAutofit/>
          </a:bodyPr>
          <a:lstStyle/>
          <a:p>
            <a:pPr marL="914400" lvl="2" indent="-339725">
              <a:buNone/>
            </a:pPr>
            <a:r>
              <a:rPr lang="en-US" sz="2400" dirty="0"/>
              <a:t>For simplicity, ignore ISA</a:t>
            </a:r>
          </a:p>
          <a:p>
            <a:pPr marL="914400" lvl="2" indent="-339725">
              <a:buNone/>
            </a:pPr>
            <a:r>
              <a:rPr lang="en-US" sz="2400" dirty="0"/>
              <a:t>X ~ Binary( </a:t>
            </a:r>
            <a:r>
              <a:rPr lang="en-US" sz="2400" dirty="0">
                <a:latin typeface="Symbol" panose="05050102010706020507" pitchFamily="18" charset="2"/>
              </a:rPr>
              <a:t>p</a:t>
            </a:r>
            <a:r>
              <a:rPr lang="en-US" sz="2400" baseline="-25000" dirty="0"/>
              <a:t>i</a:t>
            </a:r>
            <a:r>
              <a:rPr lang="en-US" sz="2400" dirty="0"/>
              <a:t> ) for </a:t>
            </a:r>
            <a:r>
              <a:rPr lang="en-US" sz="2400" dirty="0" err="1"/>
              <a:t>i</a:t>
            </a:r>
            <a:r>
              <a:rPr lang="en-US" sz="2400" dirty="0"/>
              <a:t> = C (Control) or E (Experimental)</a:t>
            </a:r>
          </a:p>
          <a:p>
            <a:pPr marL="457200" lvl="1" indent="0">
              <a:buNone/>
            </a:pPr>
            <a:endParaRPr lang="en-US" sz="1200" dirty="0">
              <a:latin typeface="Symbol" panose="05050102010706020507" pitchFamily="18" charset="2"/>
            </a:endParaRPr>
          </a:p>
          <a:p>
            <a:pPr marL="457200" lvl="1" indent="0">
              <a:buNone/>
            </a:pPr>
            <a:r>
              <a:rPr lang="en-US" sz="2400" b="1" dirty="0"/>
              <a:t>Priors</a:t>
            </a:r>
            <a:endParaRPr lang="en-US" sz="2400" b="1" dirty="0">
              <a:latin typeface="Symbol" panose="05050102010706020507" pitchFamily="18" charset="2"/>
            </a:endParaRPr>
          </a:p>
          <a:p>
            <a:pPr marL="457200" lvl="1" indent="0">
              <a:buNone/>
            </a:pP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a, b ); Vary amount of prior data utilized</a:t>
            </a:r>
          </a:p>
          <a:p>
            <a:pPr marL="457200" lvl="1" indent="0">
              <a:buNone/>
            </a:pPr>
            <a:r>
              <a:rPr lang="en-US" sz="2400" dirty="0"/>
              <a:t>	Non-informative </a:t>
            </a: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Beta( 0.15, 0.85 ); </a:t>
            </a:r>
          </a:p>
          <a:p>
            <a:pPr marL="457200" lvl="1" indent="0">
              <a:buNone/>
            </a:pPr>
            <a:r>
              <a:rPr lang="en-US" sz="2400" dirty="0"/>
              <a:t>	Reflect prior response rate of 15% </a:t>
            </a:r>
          </a:p>
          <a:p>
            <a:pPr marL="457200" lvl="1" indent="0">
              <a:buNone/>
            </a:pPr>
            <a:r>
              <a:rPr lang="en-US" sz="2400" dirty="0" err="1">
                <a:latin typeface="Symbol" panose="05050102010706020507" pitchFamily="18" charset="2"/>
              </a:rPr>
              <a:t>p</a:t>
            </a:r>
            <a:r>
              <a:rPr lang="en-US" sz="2400" baseline="-25000" dirty="0" err="1">
                <a:latin typeface="+mj-lt"/>
              </a:rPr>
              <a:t>E</a:t>
            </a:r>
            <a:r>
              <a:rPr lang="en-US" sz="2400" baseline="-25000" dirty="0"/>
              <a:t> </a:t>
            </a:r>
            <a:r>
              <a:rPr lang="en-US" sz="2400" dirty="0"/>
              <a:t> ~ Beta(0.15, 0.85 );  Assume prior response rate is same C/E</a:t>
            </a:r>
          </a:p>
          <a:p>
            <a:pPr marL="457200" lvl="1" indent="0">
              <a:buNone/>
            </a:pPr>
            <a:endParaRPr lang="en-US" sz="1200" b="1" dirty="0"/>
          </a:p>
          <a:p>
            <a:pPr marL="457200" lvl="1" indent="0">
              <a:buNone/>
            </a:pPr>
            <a:r>
              <a:rPr lang="en-US" sz="2400" b="1" dirty="0"/>
              <a:t>Decision Criteria </a:t>
            </a:r>
          </a:p>
          <a:p>
            <a:pPr marL="457200" lvl="1" indent="0">
              <a:buNone/>
            </a:pPr>
            <a:r>
              <a:rPr lang="en-US" sz="2400" dirty="0"/>
              <a:t>Assuming a Minimal Acceptable Value (MAV) decisions are based on</a:t>
            </a:r>
          </a:p>
          <a:p>
            <a:pPr marL="457200" lvl="1" indent="0">
              <a:buNone/>
            </a:pPr>
            <a:r>
              <a:rPr lang="en-US" sz="2400" dirty="0"/>
              <a:t>p = </a:t>
            </a:r>
            <a:r>
              <a:rPr lang="en-US" sz="2400" dirty="0" err="1"/>
              <a:t>Pr</a:t>
            </a:r>
            <a:r>
              <a:rPr lang="en-US" sz="2400" dirty="0"/>
              <a:t>(</a:t>
            </a:r>
            <a:r>
              <a:rPr lang="en-US" sz="2400" dirty="0" err="1">
                <a:latin typeface="Symbol" panose="05050102010706020507" pitchFamily="18" charset="2"/>
              </a:rPr>
              <a:t>p</a:t>
            </a:r>
            <a:r>
              <a:rPr lang="en-US" sz="2400" baseline="-25000" dirty="0" err="1">
                <a:latin typeface="+mj-lt"/>
              </a:rPr>
              <a:t>E</a:t>
            </a:r>
            <a:r>
              <a:rPr lang="en-US" sz="2400" baseline="-25000" dirty="0">
                <a:latin typeface="+mj-lt"/>
              </a:rPr>
              <a:t>  </a:t>
            </a:r>
            <a:r>
              <a:rPr lang="en-US" sz="2400" dirty="0">
                <a:latin typeface="+mj-lt"/>
              </a:rPr>
              <a:t>- </a:t>
            </a:r>
            <a:r>
              <a:rPr lang="en-US" sz="2400" dirty="0">
                <a:latin typeface="Symbol" panose="05050102010706020507" pitchFamily="18" charset="2"/>
              </a:rPr>
              <a:t>p</a:t>
            </a:r>
            <a:r>
              <a:rPr lang="en-US" sz="2400" baseline="-25000" dirty="0">
                <a:latin typeface="+mj-lt"/>
              </a:rPr>
              <a:t>c </a:t>
            </a:r>
            <a:r>
              <a:rPr lang="en-US" sz="2400" dirty="0">
                <a:latin typeface="+mj-lt"/>
              </a:rPr>
              <a:t>&gt; MAV</a:t>
            </a:r>
            <a:r>
              <a:rPr lang="en-US" sz="2400" baseline="-25000" dirty="0">
                <a:latin typeface="+mj-lt"/>
              </a:rPr>
              <a:t> </a:t>
            </a:r>
            <a:r>
              <a:rPr lang="en-US" sz="2400" dirty="0"/>
              <a:t> | data ) &gt; P</a:t>
            </a:r>
            <a:r>
              <a:rPr lang="en-US" sz="2400" baseline="-25000" dirty="0"/>
              <a:t>U</a:t>
            </a:r>
            <a:r>
              <a:rPr lang="en-US" sz="2400" dirty="0"/>
              <a:t> </a:t>
            </a:r>
            <a:r>
              <a:rPr lang="en-US" sz="2400" dirty="0">
                <a:sym typeface="Wingdings" panose="05000000000000000000" pitchFamily="2" charset="2"/>
              </a:rPr>
              <a:t> E is better than C</a:t>
            </a:r>
            <a:endParaRPr lang="en-US" sz="2400" dirty="0"/>
          </a:p>
          <a:p>
            <a:pPr marL="457200" lvl="1" indent="0">
              <a:buNone/>
            </a:pPr>
            <a:r>
              <a:rPr lang="en-US" sz="1800" dirty="0"/>
              <a:t>Use MAV = 0 for decision making but may also be interested in MAV = 0.2</a:t>
            </a:r>
          </a:p>
          <a:p>
            <a:endParaRPr lang="en-US" dirty="0"/>
          </a:p>
        </p:txBody>
      </p:sp>
    </p:spTree>
    <p:extLst>
      <p:ext uri="{BB962C8B-B14F-4D97-AF65-F5344CB8AC3E}">
        <p14:creationId xmlns:p14="http://schemas.microsoft.com/office/powerpoint/2010/main" val="148175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39A8-FD46-4539-395A-E9E8EE1A4C13}"/>
              </a:ext>
            </a:extLst>
          </p:cNvPr>
          <p:cNvSpPr>
            <a:spLocks noGrp="1"/>
          </p:cNvSpPr>
          <p:nvPr>
            <p:ph type="title"/>
          </p:nvPr>
        </p:nvSpPr>
        <p:spPr/>
        <p:txBody>
          <a:bodyPr/>
          <a:lstStyle/>
          <a:p>
            <a:r>
              <a:rPr lang="en-US" dirty="0"/>
              <a:t>Trial Design – An Iterative Process</a:t>
            </a:r>
            <a:br>
              <a:rPr lang="en-US" dirty="0"/>
            </a:br>
            <a:r>
              <a:rPr lang="en-US" sz="2400" dirty="0"/>
              <a:t>Starting with a Fixed Design</a:t>
            </a:r>
          </a:p>
        </p:txBody>
      </p:sp>
      <p:sp>
        <p:nvSpPr>
          <p:cNvPr id="3" name="Slide Number Placeholder 2">
            <a:extLst>
              <a:ext uri="{FF2B5EF4-FFF2-40B4-BE49-F238E27FC236}">
                <a16:creationId xmlns:a16="http://schemas.microsoft.com/office/drawing/2014/main" id="{389B862F-E2EC-5970-AD78-2A5C6769BC9C}"/>
              </a:ext>
            </a:extLst>
          </p:cNvPr>
          <p:cNvSpPr>
            <a:spLocks noGrp="1"/>
          </p:cNvSpPr>
          <p:nvPr>
            <p:ph type="sldNum" sz="quarter" idx="12"/>
          </p:nvPr>
        </p:nvSpPr>
        <p:spPr/>
        <p:txBody>
          <a:bodyPr/>
          <a:lstStyle/>
          <a:p>
            <a:fld id="{82F5E98D-7EF9-415D-84B4-C7BB52403EFC}" type="slidenum">
              <a:rPr lang="en-GB" smtClean="0"/>
              <a:pPr/>
              <a:t>33</a:t>
            </a:fld>
            <a:endParaRPr lang="en-GB"/>
          </a:p>
        </p:txBody>
      </p:sp>
      <p:pic>
        <p:nvPicPr>
          <p:cNvPr id="5" name="Picture 4">
            <a:extLst>
              <a:ext uri="{FF2B5EF4-FFF2-40B4-BE49-F238E27FC236}">
                <a16:creationId xmlns:a16="http://schemas.microsoft.com/office/drawing/2014/main" id="{C50F3FED-5177-2A4D-7FD1-213AAAFC0E80}"/>
              </a:ext>
            </a:extLst>
          </p:cNvPr>
          <p:cNvPicPr>
            <a:picLocks noChangeAspect="1"/>
          </p:cNvPicPr>
          <p:nvPr/>
        </p:nvPicPr>
        <p:blipFill>
          <a:blip r:embed="rId2"/>
          <a:stretch>
            <a:fillRect/>
          </a:stretch>
        </p:blipFill>
        <p:spPr>
          <a:xfrm>
            <a:off x="1532888" y="1342734"/>
            <a:ext cx="9126224" cy="4172532"/>
          </a:xfrm>
          <a:prstGeom prst="rect">
            <a:avLst/>
          </a:prstGeom>
        </p:spPr>
      </p:pic>
      <p:sp>
        <p:nvSpPr>
          <p:cNvPr id="4" name="TextBox 3">
            <a:extLst>
              <a:ext uri="{FF2B5EF4-FFF2-40B4-BE49-F238E27FC236}">
                <a16:creationId xmlns:a16="http://schemas.microsoft.com/office/drawing/2014/main" id="{92B82F86-8BBC-7EFF-3E2B-AF1DA4E895C8}"/>
              </a:ext>
            </a:extLst>
          </p:cNvPr>
          <p:cNvSpPr txBox="1"/>
          <p:nvPr/>
        </p:nvSpPr>
        <p:spPr>
          <a:xfrm>
            <a:off x="695325" y="5376863"/>
            <a:ext cx="10410825" cy="923330"/>
          </a:xfrm>
          <a:prstGeom prst="rect">
            <a:avLst/>
          </a:prstGeom>
          <a:noFill/>
        </p:spPr>
        <p:txBody>
          <a:bodyPr wrap="square" rtlCol="0">
            <a:spAutoFit/>
          </a:bodyPr>
          <a:lstStyle/>
          <a:p>
            <a:r>
              <a:rPr lang="en-US" dirty="0"/>
              <a:t>Explanation of Borrowing:</a:t>
            </a:r>
          </a:p>
          <a:p>
            <a:r>
              <a:rPr lang="en-US" dirty="0"/>
              <a:t>First two ISAs would begin the at the start of platform and borrowing patients is done first from concurrent ISAs then most recent as needed.  Done to prioritize use of concurrent patients</a:t>
            </a:r>
          </a:p>
        </p:txBody>
      </p:sp>
    </p:spTree>
    <p:extLst>
      <p:ext uri="{BB962C8B-B14F-4D97-AF65-F5344CB8AC3E}">
        <p14:creationId xmlns:p14="http://schemas.microsoft.com/office/powerpoint/2010/main" val="347248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34</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Tree>
    <p:extLst>
      <p:ext uri="{BB962C8B-B14F-4D97-AF65-F5344CB8AC3E}">
        <p14:creationId xmlns:p14="http://schemas.microsoft.com/office/powerpoint/2010/main" val="1127056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35</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Rectangle 3">
            <a:extLst>
              <a:ext uri="{FF2B5EF4-FFF2-40B4-BE49-F238E27FC236}">
                <a16:creationId xmlns:a16="http://schemas.microsoft.com/office/drawing/2014/main" id="{7169AC74-36BC-8512-2E4D-28C8F79087E5}"/>
              </a:ext>
            </a:extLst>
          </p:cNvPr>
          <p:cNvSpPr/>
          <p:nvPr/>
        </p:nvSpPr>
        <p:spPr>
          <a:xfrm>
            <a:off x="-8008" y="-35220"/>
            <a:ext cx="4341247"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D91FF1B-EF9D-36B7-8472-2CB7A871CF29}"/>
              </a:ext>
            </a:extLst>
          </p:cNvPr>
          <p:cNvSpPr/>
          <p:nvPr/>
        </p:nvSpPr>
        <p:spPr>
          <a:xfrm>
            <a:off x="4333238" y="1427480"/>
            <a:ext cx="4414521" cy="49423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A723C15-4703-667A-A595-F14CC5F59898}"/>
              </a:ext>
            </a:extLst>
          </p:cNvPr>
          <p:cNvSpPr/>
          <p:nvPr/>
        </p:nvSpPr>
        <p:spPr>
          <a:xfrm>
            <a:off x="4333238" y="-76200"/>
            <a:ext cx="4414521" cy="690880"/>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EA9B1F-830C-F1D1-893B-E25B37CC9D33}"/>
              </a:ext>
            </a:extLst>
          </p:cNvPr>
          <p:cNvSpPr/>
          <p:nvPr/>
        </p:nvSpPr>
        <p:spPr>
          <a:xfrm>
            <a:off x="8747758" y="0"/>
            <a:ext cx="3444241"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A303EF7-2285-2422-F290-9EDED8E139BF}"/>
              </a:ext>
            </a:extLst>
          </p:cNvPr>
          <p:cNvSpPr/>
          <p:nvPr/>
        </p:nvSpPr>
        <p:spPr>
          <a:xfrm>
            <a:off x="4333238" y="614680"/>
            <a:ext cx="4414519" cy="8128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620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36</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TextBox 3">
            <a:extLst>
              <a:ext uri="{FF2B5EF4-FFF2-40B4-BE49-F238E27FC236}">
                <a16:creationId xmlns:a16="http://schemas.microsoft.com/office/drawing/2014/main" id="{C5D297A5-14C7-2497-F4B2-408019C36BD6}"/>
              </a:ext>
            </a:extLst>
          </p:cNvPr>
          <p:cNvSpPr txBox="1"/>
          <p:nvPr/>
        </p:nvSpPr>
        <p:spPr>
          <a:xfrm>
            <a:off x="5577840" y="1935480"/>
            <a:ext cx="2702560" cy="923330"/>
          </a:xfrm>
          <a:prstGeom prst="rect">
            <a:avLst/>
          </a:prstGeom>
          <a:solidFill>
            <a:schemeClr val="bg1">
              <a:lumMod val="85000"/>
            </a:schemeClr>
          </a:solidFill>
          <a:ln>
            <a:solidFill>
              <a:schemeClr val="accent1"/>
            </a:solidFill>
          </a:ln>
        </p:spPr>
        <p:txBody>
          <a:bodyPr wrap="square" rtlCol="0">
            <a:spAutoFit/>
          </a:bodyPr>
          <a:lstStyle/>
          <a:p>
            <a:r>
              <a:rPr lang="en-US" dirty="0"/>
              <a:t>Platform - Smaller Sample Size, Same Probability of Go</a:t>
            </a:r>
          </a:p>
        </p:txBody>
      </p:sp>
      <p:cxnSp>
        <p:nvCxnSpPr>
          <p:cNvPr id="6" name="Straight Arrow Connector 5">
            <a:extLst>
              <a:ext uri="{FF2B5EF4-FFF2-40B4-BE49-F238E27FC236}">
                <a16:creationId xmlns:a16="http://schemas.microsoft.com/office/drawing/2014/main" id="{46B20AF0-FC2E-79B8-EE9A-0B26BC961FCE}"/>
              </a:ext>
            </a:extLst>
          </p:cNvPr>
          <p:cNvCxnSpPr>
            <a:cxnSpLocks/>
          </p:cNvCxnSpPr>
          <p:nvPr/>
        </p:nvCxnSpPr>
        <p:spPr>
          <a:xfrm>
            <a:off x="8280400" y="2581811"/>
            <a:ext cx="1341120" cy="161389"/>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31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37</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TextBox 3">
            <a:extLst>
              <a:ext uri="{FF2B5EF4-FFF2-40B4-BE49-F238E27FC236}">
                <a16:creationId xmlns:a16="http://schemas.microsoft.com/office/drawing/2014/main" id="{C5D297A5-14C7-2497-F4B2-408019C36BD6}"/>
              </a:ext>
            </a:extLst>
          </p:cNvPr>
          <p:cNvSpPr txBox="1"/>
          <p:nvPr/>
        </p:nvSpPr>
        <p:spPr>
          <a:xfrm>
            <a:off x="5577840" y="1935480"/>
            <a:ext cx="2702560" cy="923330"/>
          </a:xfrm>
          <a:prstGeom prst="rect">
            <a:avLst/>
          </a:prstGeom>
          <a:solidFill>
            <a:schemeClr val="bg1">
              <a:lumMod val="85000"/>
            </a:schemeClr>
          </a:solidFill>
          <a:ln>
            <a:solidFill>
              <a:schemeClr val="accent1"/>
            </a:solidFill>
          </a:ln>
        </p:spPr>
        <p:txBody>
          <a:bodyPr wrap="square" rtlCol="0">
            <a:spAutoFit/>
          </a:bodyPr>
          <a:lstStyle/>
          <a:p>
            <a:r>
              <a:rPr lang="en-US" dirty="0"/>
              <a:t>Platform – Same Sample Size, Higher Probability of Go</a:t>
            </a:r>
          </a:p>
        </p:txBody>
      </p:sp>
      <p:cxnSp>
        <p:nvCxnSpPr>
          <p:cNvPr id="6" name="Straight Arrow Connector 5">
            <a:extLst>
              <a:ext uri="{FF2B5EF4-FFF2-40B4-BE49-F238E27FC236}">
                <a16:creationId xmlns:a16="http://schemas.microsoft.com/office/drawing/2014/main" id="{46B20AF0-FC2E-79B8-EE9A-0B26BC961FCE}"/>
              </a:ext>
            </a:extLst>
          </p:cNvPr>
          <p:cNvCxnSpPr>
            <a:cxnSpLocks/>
          </p:cNvCxnSpPr>
          <p:nvPr/>
        </p:nvCxnSpPr>
        <p:spPr>
          <a:xfrm flipV="1">
            <a:off x="8280400" y="2159000"/>
            <a:ext cx="1437640" cy="42281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875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01F2-A572-7C80-03F3-677D65706FF4}"/>
              </a:ext>
            </a:extLst>
          </p:cNvPr>
          <p:cNvSpPr>
            <a:spLocks noGrp="1"/>
          </p:cNvSpPr>
          <p:nvPr>
            <p:ph type="title"/>
          </p:nvPr>
        </p:nvSpPr>
        <p:spPr>
          <a:xfrm>
            <a:off x="322848" y="45720"/>
            <a:ext cx="10515600" cy="633496"/>
          </a:xfrm>
        </p:spPr>
        <p:txBody>
          <a:bodyPr/>
          <a:lstStyle/>
          <a:p>
            <a:r>
              <a:rPr lang="en-US" dirty="0"/>
              <a:t>Sample Size Comparison</a:t>
            </a:r>
          </a:p>
        </p:txBody>
      </p:sp>
      <p:sp>
        <p:nvSpPr>
          <p:cNvPr id="3" name="Slide Number Placeholder 2">
            <a:extLst>
              <a:ext uri="{FF2B5EF4-FFF2-40B4-BE49-F238E27FC236}">
                <a16:creationId xmlns:a16="http://schemas.microsoft.com/office/drawing/2014/main" id="{3C8F61AC-2FB8-8CB6-80DE-DD2C00537443}"/>
              </a:ext>
            </a:extLst>
          </p:cNvPr>
          <p:cNvSpPr>
            <a:spLocks noGrp="1"/>
          </p:cNvSpPr>
          <p:nvPr>
            <p:ph type="sldNum" sz="quarter" idx="12"/>
          </p:nvPr>
        </p:nvSpPr>
        <p:spPr/>
        <p:txBody>
          <a:bodyPr/>
          <a:lstStyle/>
          <a:p>
            <a:fld id="{82F5E98D-7EF9-415D-84B4-C7BB52403EFC}" type="slidenum">
              <a:rPr lang="en-GB" smtClean="0"/>
              <a:pPr/>
              <a:t>38</a:t>
            </a:fld>
            <a:endParaRPr lang="en-GB"/>
          </a:p>
        </p:txBody>
      </p:sp>
      <p:pic>
        <p:nvPicPr>
          <p:cNvPr id="5" name="Picture 4">
            <a:extLst>
              <a:ext uri="{FF2B5EF4-FFF2-40B4-BE49-F238E27FC236}">
                <a16:creationId xmlns:a16="http://schemas.microsoft.com/office/drawing/2014/main" id="{BD7EFC46-FFB9-5270-BF8C-AD50E83E03DC}"/>
              </a:ext>
            </a:extLst>
          </p:cNvPr>
          <p:cNvPicPr>
            <a:picLocks noChangeAspect="1"/>
          </p:cNvPicPr>
          <p:nvPr/>
        </p:nvPicPr>
        <p:blipFill>
          <a:blip r:embed="rId2"/>
          <a:stretch>
            <a:fillRect/>
          </a:stretch>
        </p:blipFill>
        <p:spPr>
          <a:xfrm>
            <a:off x="2194560" y="998622"/>
            <a:ext cx="7391806" cy="5342404"/>
          </a:xfrm>
          <a:prstGeom prst="rect">
            <a:avLst/>
          </a:prstGeom>
        </p:spPr>
      </p:pic>
      <p:sp>
        <p:nvSpPr>
          <p:cNvPr id="4" name="Rectangle 3">
            <a:extLst>
              <a:ext uri="{FF2B5EF4-FFF2-40B4-BE49-F238E27FC236}">
                <a16:creationId xmlns:a16="http://schemas.microsoft.com/office/drawing/2014/main" id="{B856AC10-860F-5AD0-1B71-FE0F4DC3CB4E}"/>
              </a:ext>
            </a:extLst>
          </p:cNvPr>
          <p:cNvSpPr/>
          <p:nvPr/>
        </p:nvSpPr>
        <p:spPr>
          <a:xfrm>
            <a:off x="8225722" y="1447800"/>
            <a:ext cx="3356678" cy="19812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A9EFECD-0882-0C7A-6C76-9A4D0B5BFE1D}"/>
              </a:ext>
            </a:extLst>
          </p:cNvPr>
          <p:cNvSpPr txBox="1"/>
          <p:nvPr/>
        </p:nvSpPr>
        <p:spPr>
          <a:xfrm>
            <a:off x="8407400" y="2748280"/>
            <a:ext cx="3134360" cy="646331"/>
          </a:xfrm>
          <a:prstGeom prst="rect">
            <a:avLst/>
          </a:prstGeom>
          <a:noFill/>
        </p:spPr>
        <p:txBody>
          <a:bodyPr wrap="square" rtlCol="0">
            <a:spAutoFit/>
          </a:bodyPr>
          <a:lstStyle/>
          <a:p>
            <a:r>
              <a:rPr lang="en-US" dirty="0"/>
              <a:t>Adding the number of “borrowed” patients </a:t>
            </a:r>
          </a:p>
        </p:txBody>
      </p:sp>
      <p:sp>
        <p:nvSpPr>
          <p:cNvPr id="7" name="Rectangle 6">
            <a:extLst>
              <a:ext uri="{FF2B5EF4-FFF2-40B4-BE49-F238E27FC236}">
                <a16:creationId xmlns:a16="http://schemas.microsoft.com/office/drawing/2014/main" id="{DB4802C6-2DD5-0052-5A44-CA4EBF26C25E}"/>
              </a:ext>
            </a:extLst>
          </p:cNvPr>
          <p:cNvSpPr/>
          <p:nvPr/>
        </p:nvSpPr>
        <p:spPr>
          <a:xfrm>
            <a:off x="6131076" y="5728325"/>
            <a:ext cx="5575704" cy="5101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70933D-0C3C-2B0F-0AE3-A8F4C9FA57D3}"/>
              </a:ext>
            </a:extLst>
          </p:cNvPr>
          <p:cNvSpPr txBox="1"/>
          <p:nvPr/>
        </p:nvSpPr>
        <p:spPr>
          <a:xfrm>
            <a:off x="8439836" y="5779517"/>
            <a:ext cx="3585728" cy="369332"/>
          </a:xfrm>
          <a:prstGeom prst="rect">
            <a:avLst/>
          </a:prstGeom>
          <a:noFill/>
        </p:spPr>
        <p:txBody>
          <a:bodyPr wrap="square" rtlCol="0">
            <a:spAutoFit/>
          </a:bodyPr>
          <a:lstStyle/>
          <a:p>
            <a:r>
              <a:rPr lang="en-US" dirty="0"/>
              <a:t>Expanded treatment effect</a:t>
            </a:r>
          </a:p>
        </p:txBody>
      </p:sp>
      <p:sp>
        <p:nvSpPr>
          <p:cNvPr id="9" name="TextBox 8">
            <a:extLst>
              <a:ext uri="{FF2B5EF4-FFF2-40B4-BE49-F238E27FC236}">
                <a16:creationId xmlns:a16="http://schemas.microsoft.com/office/drawing/2014/main" id="{0AFE21C6-34A0-9D8A-0546-D9B883E000B6}"/>
              </a:ext>
            </a:extLst>
          </p:cNvPr>
          <p:cNvSpPr txBox="1"/>
          <p:nvPr/>
        </p:nvSpPr>
        <p:spPr>
          <a:xfrm>
            <a:off x="541329" y="5096735"/>
            <a:ext cx="1897071" cy="369332"/>
          </a:xfrm>
          <a:prstGeom prst="rect">
            <a:avLst/>
          </a:prstGeom>
          <a:noFill/>
        </p:spPr>
        <p:txBody>
          <a:bodyPr wrap="square" rtlCol="0">
            <a:spAutoFit/>
          </a:bodyPr>
          <a:lstStyle/>
          <a:p>
            <a:r>
              <a:rPr lang="en-US" dirty="0"/>
              <a:t>Futility?</a:t>
            </a:r>
          </a:p>
        </p:txBody>
      </p:sp>
      <p:sp>
        <p:nvSpPr>
          <p:cNvPr id="10" name="Rectangle 9">
            <a:extLst>
              <a:ext uri="{FF2B5EF4-FFF2-40B4-BE49-F238E27FC236}">
                <a16:creationId xmlns:a16="http://schemas.microsoft.com/office/drawing/2014/main" id="{4AC7D6BA-7AF9-1D67-E9FF-B0B1FDCD5B19}"/>
              </a:ext>
            </a:extLst>
          </p:cNvPr>
          <p:cNvSpPr/>
          <p:nvPr/>
        </p:nvSpPr>
        <p:spPr>
          <a:xfrm>
            <a:off x="449943" y="5026318"/>
            <a:ext cx="3156857" cy="5101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57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p:bldP spid="9" grpId="0"/>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9A7541-0B40-434B-9F49-44510459A944}"/>
              </a:ext>
            </a:extLst>
          </p:cNvPr>
          <p:cNvSpPr>
            <a:spLocks noGrp="1"/>
          </p:cNvSpPr>
          <p:nvPr>
            <p:ph type="sldNum" sz="quarter" idx="12"/>
          </p:nvPr>
        </p:nvSpPr>
        <p:spPr/>
        <p:txBody>
          <a:bodyPr/>
          <a:lstStyle/>
          <a:p>
            <a:fld id="{81BF0B4E-CE60-AB48-9D7E-4434414A7C38}" type="slidenum">
              <a:rPr lang="en-US" smtClean="0">
                <a:solidFill>
                  <a:srgbClr val="FFFFFF"/>
                </a:solidFill>
              </a:rPr>
              <a:pPr/>
              <a:t>39</a:t>
            </a:fld>
            <a:endParaRPr lang="en-US" dirty="0">
              <a:solidFill>
                <a:srgbClr val="FFFFFF"/>
              </a:solidFill>
            </a:endParaRPr>
          </a:p>
        </p:txBody>
      </p:sp>
      <p:sp>
        <p:nvSpPr>
          <p:cNvPr id="3" name="Title 2">
            <a:extLst>
              <a:ext uri="{FF2B5EF4-FFF2-40B4-BE49-F238E27FC236}">
                <a16:creationId xmlns:a16="http://schemas.microsoft.com/office/drawing/2014/main" id="{47496421-5AFC-4212-B1CD-DBAA053465E5}"/>
              </a:ext>
            </a:extLst>
          </p:cNvPr>
          <p:cNvSpPr>
            <a:spLocks noGrp="1"/>
          </p:cNvSpPr>
          <p:nvPr>
            <p:ph type="title" idx="4294967295"/>
          </p:nvPr>
        </p:nvSpPr>
        <p:spPr>
          <a:xfrm>
            <a:off x="0" y="17463"/>
            <a:ext cx="10515600" cy="1325562"/>
          </a:xfrm>
        </p:spPr>
        <p:txBody>
          <a:bodyPr/>
          <a:lstStyle/>
          <a:p>
            <a:r>
              <a:rPr lang="en-US" dirty="0">
                <a:solidFill>
                  <a:srgbClr val="231F99"/>
                </a:solidFill>
                <a:ea typeface="Verdana" panose="020B0604030504040204" pitchFamily="34" charset="0"/>
              </a:rPr>
              <a:t>Interim Analysis for Futility</a:t>
            </a:r>
          </a:p>
        </p:txBody>
      </p:sp>
      <p:sp>
        <p:nvSpPr>
          <p:cNvPr id="4" name="Content Placeholder 3">
            <a:extLst>
              <a:ext uri="{FF2B5EF4-FFF2-40B4-BE49-F238E27FC236}">
                <a16:creationId xmlns:a16="http://schemas.microsoft.com/office/drawing/2014/main" id="{56A15E48-FD1A-4CD6-8C76-0D62C9A9F2AA}"/>
              </a:ext>
            </a:extLst>
          </p:cNvPr>
          <p:cNvSpPr>
            <a:spLocks noGrp="1"/>
          </p:cNvSpPr>
          <p:nvPr>
            <p:ph idx="4294967295"/>
          </p:nvPr>
        </p:nvSpPr>
        <p:spPr>
          <a:xfrm>
            <a:off x="0" y="868363"/>
            <a:ext cx="11887200" cy="5627687"/>
          </a:xfrm>
        </p:spPr>
        <p:txBody>
          <a:bodyPr>
            <a:normAutofit/>
          </a:bodyPr>
          <a:lstStyle/>
          <a:p>
            <a:pPr marL="914400" lvl="2" indent="-339725">
              <a:buNone/>
            </a:pPr>
            <a:r>
              <a:rPr lang="en-US" sz="2400" dirty="0"/>
              <a:t>For simplicity, ignore ISA</a:t>
            </a:r>
          </a:p>
          <a:p>
            <a:pPr marL="914400" lvl="2" indent="-339725">
              <a:buNone/>
            </a:pPr>
            <a:r>
              <a:rPr lang="en-US" sz="2400" dirty="0"/>
              <a:t>X ~ Binary( </a:t>
            </a:r>
            <a:r>
              <a:rPr lang="en-US" sz="2400" dirty="0">
                <a:latin typeface="Symbol" panose="05050102010706020507" pitchFamily="18" charset="2"/>
              </a:rPr>
              <a:t>p</a:t>
            </a:r>
            <a:r>
              <a:rPr lang="en-US" sz="2400" baseline="-25000" dirty="0"/>
              <a:t>i</a:t>
            </a:r>
            <a:r>
              <a:rPr lang="en-US" sz="2400" dirty="0"/>
              <a:t> ) for </a:t>
            </a:r>
            <a:r>
              <a:rPr lang="en-US" sz="2400" dirty="0" err="1"/>
              <a:t>i</a:t>
            </a:r>
            <a:r>
              <a:rPr lang="en-US" sz="2400" dirty="0"/>
              <a:t> = C (Control) or E (Experimental)</a:t>
            </a:r>
          </a:p>
          <a:p>
            <a:pPr marL="457200" lvl="1" indent="0">
              <a:buNone/>
            </a:pPr>
            <a:endParaRPr lang="en-US" sz="1200" dirty="0">
              <a:latin typeface="Symbol" panose="05050102010706020507" pitchFamily="18" charset="2"/>
            </a:endParaRPr>
          </a:p>
          <a:p>
            <a:pPr marL="457200" lvl="1" indent="0">
              <a:buNone/>
            </a:pPr>
            <a:r>
              <a:rPr lang="en-US" sz="2400" b="1" dirty="0"/>
              <a:t>Priors</a:t>
            </a:r>
            <a:endParaRPr lang="en-US" sz="2400" b="1" dirty="0">
              <a:latin typeface="Symbol" panose="05050102010706020507" pitchFamily="18" charset="2"/>
            </a:endParaRPr>
          </a:p>
          <a:p>
            <a:pPr marL="457200" lvl="1" indent="0">
              <a:buNone/>
            </a:pP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Beta( 0.15, 0.85); Vary amount of prior data utilized</a:t>
            </a:r>
          </a:p>
          <a:p>
            <a:pPr marL="457200" lvl="1" indent="0">
              <a:buNone/>
            </a:pPr>
            <a:r>
              <a:rPr lang="en-US" sz="2400" dirty="0"/>
              <a:t>	Reflect prior response rate of 15% </a:t>
            </a:r>
          </a:p>
          <a:p>
            <a:pPr marL="457200" lvl="1" indent="0">
              <a:buNone/>
            </a:pPr>
            <a:r>
              <a:rPr lang="en-US" sz="2400" dirty="0" err="1">
                <a:latin typeface="Symbol" panose="05050102010706020507" pitchFamily="18" charset="2"/>
              </a:rPr>
              <a:t>p</a:t>
            </a:r>
            <a:r>
              <a:rPr lang="en-US" sz="2400" baseline="-25000" dirty="0" err="1">
                <a:latin typeface="+mj-lt"/>
              </a:rPr>
              <a:t>E</a:t>
            </a:r>
            <a:r>
              <a:rPr lang="en-US" sz="2400" baseline="-25000" dirty="0"/>
              <a:t> </a:t>
            </a:r>
            <a:r>
              <a:rPr lang="en-US" sz="2400" dirty="0"/>
              <a:t> ~ Beta(0.15, 0.85 );  Assume prior response rate is same C/E</a:t>
            </a:r>
          </a:p>
          <a:p>
            <a:pPr marL="457200" lvl="1" indent="0">
              <a:buNone/>
            </a:pPr>
            <a:endParaRPr lang="en-US" sz="1200" b="1" dirty="0"/>
          </a:p>
          <a:p>
            <a:pPr marL="457200" lvl="1" indent="0">
              <a:buNone/>
            </a:pPr>
            <a:r>
              <a:rPr lang="en-US" sz="2400" b="1" dirty="0">
                <a:solidFill>
                  <a:schemeClr val="tx2"/>
                </a:solidFill>
              </a:rPr>
              <a:t>At Interim Analysis – Futility Decision</a:t>
            </a:r>
          </a:p>
          <a:p>
            <a:pPr marL="457200" lvl="1" indent="0">
              <a:buNone/>
            </a:pPr>
            <a:r>
              <a:rPr lang="en-US" sz="2400" dirty="0">
                <a:solidFill>
                  <a:schemeClr val="tx2"/>
                </a:solidFill>
              </a:rPr>
              <a:t>p = </a:t>
            </a:r>
            <a:r>
              <a:rPr lang="en-US" sz="2400" dirty="0" err="1">
                <a:solidFill>
                  <a:schemeClr val="tx2"/>
                </a:solidFill>
              </a:rPr>
              <a:t>Pr</a:t>
            </a:r>
            <a:r>
              <a:rPr lang="en-US" sz="2400" dirty="0">
                <a:solidFill>
                  <a:schemeClr val="tx2"/>
                </a:solidFill>
              </a:rPr>
              <a:t>(</a:t>
            </a:r>
            <a:r>
              <a:rPr lang="en-US" sz="2400" dirty="0" err="1">
                <a:solidFill>
                  <a:schemeClr val="tx2"/>
                </a:solidFill>
                <a:latin typeface="Symbol" panose="05050102010706020507" pitchFamily="18" charset="2"/>
              </a:rPr>
              <a:t>p</a:t>
            </a:r>
            <a:r>
              <a:rPr lang="en-US" sz="2400" baseline="-25000" dirty="0" err="1">
                <a:solidFill>
                  <a:schemeClr val="tx2"/>
                </a:solidFill>
              </a:rPr>
              <a:t>E</a:t>
            </a:r>
            <a:r>
              <a:rPr lang="en-US" sz="2400" baseline="-25000" dirty="0">
                <a:solidFill>
                  <a:schemeClr val="tx2"/>
                </a:solidFill>
              </a:rPr>
              <a:t>  </a:t>
            </a:r>
            <a:r>
              <a:rPr lang="en-US" sz="2400" dirty="0">
                <a:solidFill>
                  <a:schemeClr val="tx2"/>
                </a:solidFill>
              </a:rPr>
              <a:t>- </a:t>
            </a:r>
            <a:r>
              <a:rPr lang="en-US" sz="2400" dirty="0">
                <a:solidFill>
                  <a:schemeClr val="tx2"/>
                </a:solidFill>
                <a:latin typeface="Symbol" panose="05050102010706020507" pitchFamily="18" charset="2"/>
              </a:rPr>
              <a:t>p</a:t>
            </a:r>
            <a:r>
              <a:rPr lang="en-US" sz="2400" baseline="-25000" dirty="0">
                <a:solidFill>
                  <a:schemeClr val="tx2"/>
                </a:solidFill>
              </a:rPr>
              <a:t>c </a:t>
            </a:r>
            <a:r>
              <a:rPr lang="en-US" sz="2400" dirty="0">
                <a:solidFill>
                  <a:schemeClr val="tx2"/>
                </a:solidFill>
              </a:rPr>
              <a:t>&gt; MAV | data ) &lt; P</a:t>
            </a:r>
            <a:r>
              <a:rPr lang="en-US" sz="2400" baseline="-25000" dirty="0">
                <a:solidFill>
                  <a:schemeClr val="tx2"/>
                </a:solidFill>
              </a:rPr>
              <a:t>L</a:t>
            </a:r>
            <a:r>
              <a:rPr lang="en-US" sz="2400" dirty="0">
                <a:solidFill>
                  <a:schemeClr val="tx2"/>
                </a:solidFill>
              </a:rPr>
              <a:t> </a:t>
            </a:r>
            <a:r>
              <a:rPr lang="en-US" sz="2400" dirty="0">
                <a:solidFill>
                  <a:schemeClr val="tx2"/>
                </a:solidFill>
                <a:sym typeface="Wingdings" panose="05000000000000000000" pitchFamily="2" charset="2"/>
              </a:rPr>
              <a:t> E is UNLIKELY better than C  Stop for futility</a:t>
            </a:r>
          </a:p>
          <a:p>
            <a:pPr marL="457200" lvl="1" indent="0">
              <a:buNone/>
            </a:pPr>
            <a:endParaRPr lang="en-US" sz="2400" b="1" dirty="0"/>
          </a:p>
          <a:p>
            <a:pPr marL="457200" lvl="1" indent="0">
              <a:buNone/>
            </a:pPr>
            <a:r>
              <a:rPr lang="en-US" sz="2400" b="1" dirty="0"/>
              <a:t>At Final Analysis Decision Criteria </a:t>
            </a:r>
          </a:p>
          <a:p>
            <a:pPr marL="457200" lvl="1" indent="0">
              <a:buNone/>
            </a:pPr>
            <a:r>
              <a:rPr lang="en-US" sz="2400" dirty="0"/>
              <a:t>p = </a:t>
            </a:r>
            <a:r>
              <a:rPr lang="en-US" sz="2400" dirty="0" err="1"/>
              <a:t>Pr</a:t>
            </a:r>
            <a:r>
              <a:rPr lang="en-US" sz="2400" dirty="0"/>
              <a:t>(</a:t>
            </a:r>
            <a:r>
              <a:rPr lang="en-US" sz="2400" dirty="0" err="1">
                <a:latin typeface="Symbol" panose="05050102010706020507" pitchFamily="18" charset="2"/>
              </a:rPr>
              <a:t>p</a:t>
            </a:r>
            <a:r>
              <a:rPr lang="en-US" sz="2400" baseline="-25000" dirty="0" err="1">
                <a:latin typeface="+mj-lt"/>
              </a:rPr>
              <a:t>E</a:t>
            </a:r>
            <a:r>
              <a:rPr lang="en-US" sz="2400" baseline="-25000" dirty="0">
                <a:latin typeface="+mj-lt"/>
              </a:rPr>
              <a:t>  </a:t>
            </a:r>
            <a:r>
              <a:rPr lang="en-US" sz="2400" dirty="0">
                <a:latin typeface="+mj-lt"/>
              </a:rPr>
              <a:t>- </a:t>
            </a:r>
            <a:r>
              <a:rPr lang="en-US" sz="2400" dirty="0">
                <a:latin typeface="Symbol" panose="05050102010706020507" pitchFamily="18" charset="2"/>
              </a:rPr>
              <a:t>p</a:t>
            </a:r>
            <a:r>
              <a:rPr lang="en-US" sz="2400" baseline="-25000" dirty="0">
                <a:latin typeface="+mj-lt"/>
              </a:rPr>
              <a:t>c </a:t>
            </a:r>
            <a:r>
              <a:rPr lang="en-US" sz="2400" dirty="0">
                <a:latin typeface="+mj-lt"/>
              </a:rPr>
              <a:t>&gt; MAV </a:t>
            </a:r>
            <a:r>
              <a:rPr lang="en-US" sz="2400" dirty="0"/>
              <a:t>| data ) &gt; P</a:t>
            </a:r>
            <a:r>
              <a:rPr lang="en-US" sz="2400" baseline="-25000" dirty="0"/>
              <a:t>U</a:t>
            </a:r>
            <a:r>
              <a:rPr lang="en-US" sz="2400" dirty="0"/>
              <a:t> </a:t>
            </a:r>
            <a:r>
              <a:rPr lang="en-US" sz="2400" dirty="0">
                <a:sym typeface="Wingdings" panose="05000000000000000000" pitchFamily="2" charset="2"/>
              </a:rPr>
              <a:t> E is better than C</a:t>
            </a:r>
          </a:p>
          <a:p>
            <a:pPr marL="457200" lvl="1" indent="0">
              <a:buNone/>
            </a:pPr>
            <a:endParaRPr lang="en-US" dirty="0"/>
          </a:p>
        </p:txBody>
      </p:sp>
    </p:spTree>
    <p:extLst>
      <p:ext uri="{BB962C8B-B14F-4D97-AF65-F5344CB8AC3E}">
        <p14:creationId xmlns:p14="http://schemas.microsoft.com/office/powerpoint/2010/main" val="315176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5505A1-B6A1-44C7-BABD-D6C7402DCD90}"/>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An experimental infrastructure</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to evaluate multiple treatments and/or combinations of treatments in heterogeneous patient populations</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Not all interventions are included, or even known, at the start of the platform </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Pre-existing infrastructure for clinical operations and trial implementation </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Patient data can be shared to improve analysis</a:t>
            </a:r>
          </a:p>
          <a:p>
            <a:pPr marL="0" indent="0">
              <a:buNone/>
            </a:pPr>
            <a:endParaRPr lang="en-US" dirty="0"/>
          </a:p>
          <a:p>
            <a:pPr>
              <a:buFont typeface="Arial" panose="020B0604020202020204" pitchFamily="34" charset="0"/>
              <a:buChar char="•"/>
            </a:pPr>
            <a:endParaRPr lang="en-US" dirty="0"/>
          </a:p>
          <a:p>
            <a:endParaRPr lang="en-US" dirty="0"/>
          </a:p>
        </p:txBody>
      </p:sp>
      <p:sp>
        <p:nvSpPr>
          <p:cNvPr id="3" name="Title 2">
            <a:extLst>
              <a:ext uri="{FF2B5EF4-FFF2-40B4-BE49-F238E27FC236}">
                <a16:creationId xmlns:a16="http://schemas.microsoft.com/office/drawing/2014/main" id="{611B7181-67EF-4B01-AFFE-0D22A1169710}"/>
              </a:ext>
            </a:extLst>
          </p:cNvPr>
          <p:cNvSpPr>
            <a:spLocks noGrp="1"/>
          </p:cNvSpPr>
          <p:nvPr>
            <p:ph type="title"/>
          </p:nvPr>
        </p:nvSpPr>
        <p:spPr>
          <a:xfrm>
            <a:off x="411480" y="182880"/>
            <a:ext cx="9144000" cy="635331"/>
          </a:xfrm>
        </p:spPr>
        <p:txBody>
          <a:bodyPr/>
          <a:lstStyle/>
          <a:p>
            <a:r>
              <a:rPr lang="en-US" dirty="0">
                <a:solidFill>
                  <a:srgbClr val="231F99"/>
                </a:solidFill>
              </a:rPr>
              <a:t>What is a Platform Trial?</a:t>
            </a:r>
          </a:p>
        </p:txBody>
      </p:sp>
    </p:spTree>
    <p:extLst>
      <p:ext uri="{BB962C8B-B14F-4D97-AF65-F5344CB8AC3E}">
        <p14:creationId xmlns:p14="http://schemas.microsoft.com/office/powerpoint/2010/main" val="37196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171AD16-5BF3-9676-BA8B-2996BF6E16DC}"/>
              </a:ext>
            </a:extLst>
          </p:cNvPr>
          <p:cNvPicPr>
            <a:picLocks noChangeAspect="1"/>
          </p:cNvPicPr>
          <p:nvPr/>
        </p:nvPicPr>
        <p:blipFill>
          <a:blip r:embed="rId2"/>
          <a:stretch>
            <a:fillRect/>
          </a:stretch>
        </p:blipFill>
        <p:spPr>
          <a:xfrm>
            <a:off x="1717308" y="814387"/>
            <a:ext cx="6781800" cy="5381625"/>
          </a:xfrm>
          <a:prstGeom prst="rect">
            <a:avLst/>
          </a:prstGeom>
        </p:spPr>
      </p:pic>
      <p:sp>
        <p:nvSpPr>
          <p:cNvPr id="2" name="Title 1">
            <a:extLst>
              <a:ext uri="{FF2B5EF4-FFF2-40B4-BE49-F238E27FC236}">
                <a16:creationId xmlns:a16="http://schemas.microsoft.com/office/drawing/2014/main" id="{E26201F2-A572-7C80-03F3-677D65706FF4}"/>
              </a:ext>
            </a:extLst>
          </p:cNvPr>
          <p:cNvSpPr>
            <a:spLocks noGrp="1"/>
          </p:cNvSpPr>
          <p:nvPr>
            <p:ph type="title"/>
          </p:nvPr>
        </p:nvSpPr>
        <p:spPr>
          <a:xfrm>
            <a:off x="322848" y="45720"/>
            <a:ext cx="10515600" cy="633496"/>
          </a:xfrm>
        </p:spPr>
        <p:txBody>
          <a:bodyPr/>
          <a:lstStyle/>
          <a:p>
            <a:r>
              <a:rPr lang="en-US" dirty="0"/>
              <a:t>Interim Analysis for Futility – Probability of Go</a:t>
            </a:r>
          </a:p>
        </p:txBody>
      </p:sp>
      <p:sp>
        <p:nvSpPr>
          <p:cNvPr id="3" name="Slide Number Placeholder 2">
            <a:extLst>
              <a:ext uri="{FF2B5EF4-FFF2-40B4-BE49-F238E27FC236}">
                <a16:creationId xmlns:a16="http://schemas.microsoft.com/office/drawing/2014/main" id="{3C8F61AC-2FB8-8CB6-80DE-DD2C00537443}"/>
              </a:ext>
            </a:extLst>
          </p:cNvPr>
          <p:cNvSpPr>
            <a:spLocks noGrp="1"/>
          </p:cNvSpPr>
          <p:nvPr>
            <p:ph type="sldNum" sz="quarter" idx="12"/>
          </p:nvPr>
        </p:nvSpPr>
        <p:spPr/>
        <p:txBody>
          <a:bodyPr/>
          <a:lstStyle/>
          <a:p>
            <a:fld id="{82F5E98D-7EF9-415D-84B4-C7BB52403EFC}" type="slidenum">
              <a:rPr lang="en-GB" smtClean="0"/>
              <a:pPr/>
              <a:t>40</a:t>
            </a:fld>
            <a:endParaRPr lang="en-GB"/>
          </a:p>
        </p:txBody>
      </p:sp>
      <p:pic>
        <p:nvPicPr>
          <p:cNvPr id="8" name="Picture 7">
            <a:extLst>
              <a:ext uri="{FF2B5EF4-FFF2-40B4-BE49-F238E27FC236}">
                <a16:creationId xmlns:a16="http://schemas.microsoft.com/office/drawing/2014/main" id="{53C49421-5B31-BDB8-740B-BC5A6B8BB5E4}"/>
              </a:ext>
            </a:extLst>
          </p:cNvPr>
          <p:cNvPicPr>
            <a:picLocks noChangeAspect="1"/>
          </p:cNvPicPr>
          <p:nvPr/>
        </p:nvPicPr>
        <p:blipFill>
          <a:blip r:embed="rId3"/>
          <a:stretch>
            <a:fillRect/>
          </a:stretch>
        </p:blipFill>
        <p:spPr>
          <a:xfrm>
            <a:off x="6511274" y="2432459"/>
            <a:ext cx="5316170" cy="3836126"/>
          </a:xfrm>
          <a:prstGeom prst="rect">
            <a:avLst/>
          </a:prstGeom>
        </p:spPr>
      </p:pic>
      <p:sp>
        <p:nvSpPr>
          <p:cNvPr id="4" name="Rectangle 3">
            <a:extLst>
              <a:ext uri="{FF2B5EF4-FFF2-40B4-BE49-F238E27FC236}">
                <a16:creationId xmlns:a16="http://schemas.microsoft.com/office/drawing/2014/main" id="{140A9242-6717-3FF5-5A9E-BF8B752186BD}"/>
              </a:ext>
            </a:extLst>
          </p:cNvPr>
          <p:cNvSpPr/>
          <p:nvPr/>
        </p:nvSpPr>
        <p:spPr>
          <a:xfrm>
            <a:off x="4808220" y="2301239"/>
            <a:ext cx="1188720" cy="112776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EE439F4-733E-2E17-6488-D63838A0AD1A}"/>
              </a:ext>
            </a:extLst>
          </p:cNvPr>
          <p:cNvCxnSpPr>
            <a:cxnSpLocks/>
          </p:cNvCxnSpPr>
          <p:nvPr/>
        </p:nvCxnSpPr>
        <p:spPr>
          <a:xfrm>
            <a:off x="6012180" y="2301239"/>
            <a:ext cx="4994487" cy="395394"/>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E4D158C-C195-5442-6EFB-50949CED024D}"/>
              </a:ext>
            </a:extLst>
          </p:cNvPr>
          <p:cNvCxnSpPr>
            <a:cxnSpLocks/>
          </p:cNvCxnSpPr>
          <p:nvPr/>
        </p:nvCxnSpPr>
        <p:spPr>
          <a:xfrm>
            <a:off x="4808220" y="3448102"/>
            <a:ext cx="2062480" cy="2461631"/>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5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AE3D21-6BA7-13EB-8315-CF722E30E957}"/>
              </a:ext>
            </a:extLst>
          </p:cNvPr>
          <p:cNvSpPr>
            <a:spLocks noGrp="1"/>
          </p:cNvSpPr>
          <p:nvPr>
            <p:ph type="sldNum" sz="quarter" idx="12"/>
          </p:nvPr>
        </p:nvSpPr>
        <p:spPr/>
        <p:txBody>
          <a:bodyPr/>
          <a:lstStyle/>
          <a:p>
            <a:fld id="{82F5E98D-7EF9-415D-84B4-C7BB52403EFC}" type="slidenum">
              <a:rPr lang="en-GB" smtClean="0"/>
              <a:pPr/>
              <a:t>41</a:t>
            </a:fld>
            <a:endParaRPr lang="en-GB"/>
          </a:p>
        </p:txBody>
      </p:sp>
      <p:pic>
        <p:nvPicPr>
          <p:cNvPr id="7" name="Picture 6">
            <a:extLst>
              <a:ext uri="{FF2B5EF4-FFF2-40B4-BE49-F238E27FC236}">
                <a16:creationId xmlns:a16="http://schemas.microsoft.com/office/drawing/2014/main" id="{7DF9C5E3-C856-91CE-4D09-BB61284653AC}"/>
              </a:ext>
            </a:extLst>
          </p:cNvPr>
          <p:cNvPicPr>
            <a:picLocks noChangeAspect="1"/>
          </p:cNvPicPr>
          <p:nvPr/>
        </p:nvPicPr>
        <p:blipFill>
          <a:blip r:embed="rId2"/>
          <a:stretch>
            <a:fillRect/>
          </a:stretch>
        </p:blipFill>
        <p:spPr>
          <a:xfrm>
            <a:off x="2448560" y="499941"/>
            <a:ext cx="8389888" cy="5819493"/>
          </a:xfrm>
          <a:prstGeom prst="rect">
            <a:avLst/>
          </a:prstGeom>
        </p:spPr>
      </p:pic>
      <p:sp>
        <p:nvSpPr>
          <p:cNvPr id="2" name="Title 1">
            <a:extLst>
              <a:ext uri="{FF2B5EF4-FFF2-40B4-BE49-F238E27FC236}">
                <a16:creationId xmlns:a16="http://schemas.microsoft.com/office/drawing/2014/main" id="{6DEDD884-82E5-46F7-2FD2-24F3DA4BDA25}"/>
              </a:ext>
            </a:extLst>
          </p:cNvPr>
          <p:cNvSpPr>
            <a:spLocks noGrp="1"/>
          </p:cNvSpPr>
          <p:nvPr>
            <p:ph type="title"/>
          </p:nvPr>
        </p:nvSpPr>
        <p:spPr>
          <a:xfrm>
            <a:off x="322848" y="45720"/>
            <a:ext cx="10515600" cy="633496"/>
          </a:xfrm>
        </p:spPr>
        <p:txBody>
          <a:bodyPr/>
          <a:lstStyle/>
          <a:p>
            <a:r>
              <a:rPr lang="en-US" dirty="0"/>
              <a:t>Probability of Futility at IA</a:t>
            </a:r>
          </a:p>
        </p:txBody>
      </p:sp>
      <p:sp>
        <p:nvSpPr>
          <p:cNvPr id="4" name="Rectangle 3">
            <a:extLst>
              <a:ext uri="{FF2B5EF4-FFF2-40B4-BE49-F238E27FC236}">
                <a16:creationId xmlns:a16="http://schemas.microsoft.com/office/drawing/2014/main" id="{E338D070-0F32-4664-01DA-E014CD63BA41}"/>
              </a:ext>
            </a:extLst>
          </p:cNvPr>
          <p:cNvSpPr/>
          <p:nvPr/>
        </p:nvSpPr>
        <p:spPr>
          <a:xfrm>
            <a:off x="3309620" y="3056468"/>
            <a:ext cx="343748" cy="283887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BD4A8BF-F01B-976D-1BC1-0494510B6C22}"/>
              </a:ext>
            </a:extLst>
          </p:cNvPr>
          <p:cNvSpPr/>
          <p:nvPr/>
        </p:nvSpPr>
        <p:spPr>
          <a:xfrm>
            <a:off x="7136553" y="4961467"/>
            <a:ext cx="343748" cy="105663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38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C093-D02E-9BD1-62D4-9FC97AC00CE3}"/>
              </a:ext>
            </a:extLst>
          </p:cNvPr>
          <p:cNvSpPr>
            <a:spLocks noGrp="1"/>
          </p:cNvSpPr>
          <p:nvPr>
            <p:ph type="title"/>
          </p:nvPr>
        </p:nvSpPr>
        <p:spPr/>
        <p:txBody>
          <a:bodyPr/>
          <a:lstStyle/>
          <a:p>
            <a:r>
              <a:rPr lang="en-US" dirty="0"/>
              <a:t>Visuals Can Make it Difficult to Convey Trade-off </a:t>
            </a:r>
          </a:p>
        </p:txBody>
      </p:sp>
      <p:sp>
        <p:nvSpPr>
          <p:cNvPr id="3" name="Slide Number Placeholder 2">
            <a:extLst>
              <a:ext uri="{FF2B5EF4-FFF2-40B4-BE49-F238E27FC236}">
                <a16:creationId xmlns:a16="http://schemas.microsoft.com/office/drawing/2014/main" id="{613E5513-B4A8-60D2-C311-3B4BE85FC367}"/>
              </a:ext>
            </a:extLst>
          </p:cNvPr>
          <p:cNvSpPr>
            <a:spLocks noGrp="1"/>
          </p:cNvSpPr>
          <p:nvPr>
            <p:ph type="sldNum" sz="quarter" idx="12"/>
          </p:nvPr>
        </p:nvSpPr>
        <p:spPr/>
        <p:txBody>
          <a:bodyPr/>
          <a:lstStyle/>
          <a:p>
            <a:fld id="{82F5E98D-7EF9-415D-84B4-C7BB52403EFC}" type="slidenum">
              <a:rPr lang="en-GB" smtClean="0"/>
              <a:pPr/>
              <a:t>42</a:t>
            </a:fld>
            <a:endParaRPr lang="en-GB"/>
          </a:p>
        </p:txBody>
      </p:sp>
    </p:spTree>
    <p:extLst>
      <p:ext uri="{BB962C8B-B14F-4D97-AF65-F5344CB8AC3E}">
        <p14:creationId xmlns:p14="http://schemas.microsoft.com/office/powerpoint/2010/main" val="3688288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64E7-CEF0-CA11-D01E-2510D6B00012}"/>
              </a:ext>
            </a:extLst>
          </p:cNvPr>
          <p:cNvSpPr>
            <a:spLocks noGrp="1"/>
          </p:cNvSpPr>
          <p:nvPr>
            <p:ph type="title"/>
          </p:nvPr>
        </p:nvSpPr>
        <p:spPr/>
        <p:txBody>
          <a:bodyPr/>
          <a:lstStyle/>
          <a:p>
            <a:r>
              <a:rPr lang="en-US" dirty="0"/>
              <a:t>Trade-off Futility vs Go Probability </a:t>
            </a:r>
          </a:p>
        </p:txBody>
      </p:sp>
      <p:sp>
        <p:nvSpPr>
          <p:cNvPr id="3" name="Slide Number Placeholder 2">
            <a:extLst>
              <a:ext uri="{FF2B5EF4-FFF2-40B4-BE49-F238E27FC236}">
                <a16:creationId xmlns:a16="http://schemas.microsoft.com/office/drawing/2014/main" id="{7C027765-997A-7703-78DE-AA5E2D10F16D}"/>
              </a:ext>
            </a:extLst>
          </p:cNvPr>
          <p:cNvSpPr>
            <a:spLocks noGrp="1"/>
          </p:cNvSpPr>
          <p:nvPr>
            <p:ph type="sldNum" sz="quarter" idx="12"/>
          </p:nvPr>
        </p:nvSpPr>
        <p:spPr/>
        <p:txBody>
          <a:bodyPr/>
          <a:lstStyle/>
          <a:p>
            <a:fld id="{82F5E98D-7EF9-415D-84B4-C7BB52403EFC}" type="slidenum">
              <a:rPr lang="en-GB" smtClean="0"/>
              <a:pPr/>
              <a:t>43</a:t>
            </a:fld>
            <a:endParaRPr lang="en-GB"/>
          </a:p>
        </p:txBody>
      </p:sp>
      <p:pic>
        <p:nvPicPr>
          <p:cNvPr id="5" name="Picture 4">
            <a:extLst>
              <a:ext uri="{FF2B5EF4-FFF2-40B4-BE49-F238E27FC236}">
                <a16:creationId xmlns:a16="http://schemas.microsoft.com/office/drawing/2014/main" id="{0D9899CC-BD0B-96A7-7CA7-E15A81050404}"/>
              </a:ext>
            </a:extLst>
          </p:cNvPr>
          <p:cNvPicPr>
            <a:picLocks noChangeAspect="1"/>
          </p:cNvPicPr>
          <p:nvPr/>
        </p:nvPicPr>
        <p:blipFill>
          <a:blip r:embed="rId2"/>
          <a:stretch>
            <a:fillRect/>
          </a:stretch>
        </p:blipFill>
        <p:spPr>
          <a:xfrm>
            <a:off x="2029097" y="1068066"/>
            <a:ext cx="8143739" cy="5229999"/>
          </a:xfrm>
          <a:prstGeom prst="rect">
            <a:avLst/>
          </a:prstGeom>
        </p:spPr>
      </p:pic>
      <p:sp>
        <p:nvSpPr>
          <p:cNvPr id="6" name="Rectangle 5">
            <a:extLst>
              <a:ext uri="{FF2B5EF4-FFF2-40B4-BE49-F238E27FC236}">
                <a16:creationId xmlns:a16="http://schemas.microsoft.com/office/drawing/2014/main" id="{E92D7CD4-6DCC-12A9-70BC-CEE367425029}"/>
              </a:ext>
            </a:extLst>
          </p:cNvPr>
          <p:cNvSpPr/>
          <p:nvPr/>
        </p:nvSpPr>
        <p:spPr>
          <a:xfrm>
            <a:off x="2085703" y="1508260"/>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21586-C532-DFBD-D94F-490902EEEEEF}"/>
              </a:ext>
            </a:extLst>
          </p:cNvPr>
          <p:cNvSpPr/>
          <p:nvPr/>
        </p:nvSpPr>
        <p:spPr>
          <a:xfrm>
            <a:off x="2142309" y="3090914"/>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7AA5CA7-D3D2-022D-140A-51169383E54B}"/>
              </a:ext>
            </a:extLst>
          </p:cNvPr>
          <p:cNvSpPr/>
          <p:nvPr/>
        </p:nvSpPr>
        <p:spPr>
          <a:xfrm>
            <a:off x="2085703" y="5815615"/>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865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C264-4E11-EB20-01A1-DEF677F24D30}"/>
              </a:ext>
            </a:extLst>
          </p:cNvPr>
          <p:cNvSpPr>
            <a:spLocks noGrp="1"/>
          </p:cNvSpPr>
          <p:nvPr>
            <p:ph type="title"/>
          </p:nvPr>
        </p:nvSpPr>
        <p:spPr/>
        <p:txBody>
          <a:bodyPr/>
          <a:lstStyle/>
          <a:p>
            <a:r>
              <a:rPr lang="en-US" dirty="0"/>
              <a:t>What does this mean to individual trials?</a:t>
            </a:r>
          </a:p>
        </p:txBody>
      </p:sp>
      <p:sp>
        <p:nvSpPr>
          <p:cNvPr id="3" name="Slide Number Placeholder 2">
            <a:extLst>
              <a:ext uri="{FF2B5EF4-FFF2-40B4-BE49-F238E27FC236}">
                <a16:creationId xmlns:a16="http://schemas.microsoft.com/office/drawing/2014/main" id="{FCFBE775-058F-A619-8C2E-371F861258E9}"/>
              </a:ext>
            </a:extLst>
          </p:cNvPr>
          <p:cNvSpPr>
            <a:spLocks noGrp="1"/>
          </p:cNvSpPr>
          <p:nvPr>
            <p:ph type="sldNum" sz="quarter" idx="12"/>
          </p:nvPr>
        </p:nvSpPr>
        <p:spPr/>
        <p:txBody>
          <a:bodyPr/>
          <a:lstStyle/>
          <a:p>
            <a:fld id="{82F5E98D-7EF9-415D-84B4-C7BB52403EFC}" type="slidenum">
              <a:rPr lang="en-GB" smtClean="0"/>
              <a:pPr/>
              <a:t>44</a:t>
            </a:fld>
            <a:endParaRPr lang="en-GB"/>
          </a:p>
        </p:txBody>
      </p:sp>
    </p:spTree>
    <p:extLst>
      <p:ext uri="{BB962C8B-B14F-4D97-AF65-F5344CB8AC3E}">
        <p14:creationId xmlns:p14="http://schemas.microsoft.com/office/powerpoint/2010/main" val="2492895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276F-E9B0-C2E0-3734-78083FE1F1CA}"/>
              </a:ext>
            </a:extLst>
          </p:cNvPr>
          <p:cNvSpPr>
            <a:spLocks noGrp="1"/>
          </p:cNvSpPr>
          <p:nvPr>
            <p:ph type="title"/>
          </p:nvPr>
        </p:nvSpPr>
        <p:spPr>
          <a:xfrm>
            <a:off x="322848" y="25481"/>
            <a:ext cx="10515600" cy="633496"/>
          </a:xfrm>
        </p:spPr>
        <p:txBody>
          <a:bodyPr/>
          <a:lstStyle/>
          <a:p>
            <a:endParaRPr lang="en-US"/>
          </a:p>
        </p:txBody>
      </p:sp>
      <p:sp>
        <p:nvSpPr>
          <p:cNvPr id="3" name="Slide Number Placeholder 2">
            <a:extLst>
              <a:ext uri="{FF2B5EF4-FFF2-40B4-BE49-F238E27FC236}">
                <a16:creationId xmlns:a16="http://schemas.microsoft.com/office/drawing/2014/main" id="{F51DD708-C22B-006B-DC42-C5AE011D3F6F}"/>
              </a:ext>
            </a:extLst>
          </p:cNvPr>
          <p:cNvSpPr>
            <a:spLocks noGrp="1"/>
          </p:cNvSpPr>
          <p:nvPr>
            <p:ph type="sldNum" sz="quarter" idx="12"/>
          </p:nvPr>
        </p:nvSpPr>
        <p:spPr/>
        <p:txBody>
          <a:bodyPr/>
          <a:lstStyle/>
          <a:p>
            <a:fld id="{82F5E98D-7EF9-415D-84B4-C7BB52403EFC}" type="slidenum">
              <a:rPr lang="en-GB" smtClean="0"/>
              <a:pPr/>
              <a:t>45</a:t>
            </a:fld>
            <a:endParaRPr lang="en-GB"/>
          </a:p>
        </p:txBody>
      </p:sp>
      <p:pic>
        <p:nvPicPr>
          <p:cNvPr id="7" name="Picture 6">
            <a:extLst>
              <a:ext uri="{FF2B5EF4-FFF2-40B4-BE49-F238E27FC236}">
                <a16:creationId xmlns:a16="http://schemas.microsoft.com/office/drawing/2014/main" id="{871B9B95-F6EA-09B8-8A67-4C2DFBF8BF47}"/>
              </a:ext>
            </a:extLst>
          </p:cNvPr>
          <p:cNvPicPr>
            <a:picLocks noChangeAspect="1"/>
          </p:cNvPicPr>
          <p:nvPr/>
        </p:nvPicPr>
        <p:blipFill>
          <a:blip r:embed="rId2"/>
          <a:stretch>
            <a:fillRect/>
          </a:stretch>
        </p:blipFill>
        <p:spPr>
          <a:xfrm>
            <a:off x="0" y="103862"/>
            <a:ext cx="12192000" cy="6024051"/>
          </a:xfrm>
          <a:prstGeom prst="rect">
            <a:avLst/>
          </a:prstGeom>
        </p:spPr>
      </p:pic>
      <p:pic>
        <p:nvPicPr>
          <p:cNvPr id="9" name="Picture 8">
            <a:extLst>
              <a:ext uri="{FF2B5EF4-FFF2-40B4-BE49-F238E27FC236}">
                <a16:creationId xmlns:a16="http://schemas.microsoft.com/office/drawing/2014/main" id="{CAFA6BB8-1445-0B5B-0F7A-70942A55867F}"/>
              </a:ext>
            </a:extLst>
          </p:cNvPr>
          <p:cNvPicPr>
            <a:picLocks noChangeAspect="1"/>
          </p:cNvPicPr>
          <p:nvPr/>
        </p:nvPicPr>
        <p:blipFill>
          <a:blip r:embed="rId3"/>
          <a:stretch>
            <a:fillRect/>
          </a:stretch>
        </p:blipFill>
        <p:spPr>
          <a:xfrm>
            <a:off x="6096000" y="3162710"/>
            <a:ext cx="2372056" cy="447737"/>
          </a:xfrm>
          <a:prstGeom prst="rect">
            <a:avLst/>
          </a:prstGeom>
        </p:spPr>
      </p:pic>
      <p:pic>
        <p:nvPicPr>
          <p:cNvPr id="13" name="Picture 12">
            <a:extLst>
              <a:ext uri="{FF2B5EF4-FFF2-40B4-BE49-F238E27FC236}">
                <a16:creationId xmlns:a16="http://schemas.microsoft.com/office/drawing/2014/main" id="{48D0639E-1BE9-8F8D-3AFC-7A8727673629}"/>
              </a:ext>
            </a:extLst>
          </p:cNvPr>
          <p:cNvPicPr>
            <a:picLocks noChangeAspect="1"/>
          </p:cNvPicPr>
          <p:nvPr/>
        </p:nvPicPr>
        <p:blipFill>
          <a:blip r:embed="rId4"/>
          <a:stretch>
            <a:fillRect/>
          </a:stretch>
        </p:blipFill>
        <p:spPr>
          <a:xfrm>
            <a:off x="4840419" y="267314"/>
            <a:ext cx="4601217" cy="352474"/>
          </a:xfrm>
          <a:prstGeom prst="rect">
            <a:avLst/>
          </a:prstGeom>
        </p:spPr>
      </p:pic>
      <p:pic>
        <p:nvPicPr>
          <p:cNvPr id="15" name="Picture 14">
            <a:extLst>
              <a:ext uri="{FF2B5EF4-FFF2-40B4-BE49-F238E27FC236}">
                <a16:creationId xmlns:a16="http://schemas.microsoft.com/office/drawing/2014/main" id="{11EDBD16-A01D-18D8-F557-F2A2B88D81BD}"/>
              </a:ext>
            </a:extLst>
          </p:cNvPr>
          <p:cNvPicPr>
            <a:picLocks noChangeAspect="1"/>
          </p:cNvPicPr>
          <p:nvPr/>
        </p:nvPicPr>
        <p:blipFill>
          <a:blip r:embed="rId5"/>
          <a:stretch>
            <a:fillRect/>
          </a:stretch>
        </p:blipFill>
        <p:spPr>
          <a:xfrm>
            <a:off x="5103642" y="865503"/>
            <a:ext cx="3743847" cy="581106"/>
          </a:xfrm>
          <a:prstGeom prst="rect">
            <a:avLst/>
          </a:prstGeom>
        </p:spPr>
      </p:pic>
      <p:pic>
        <p:nvPicPr>
          <p:cNvPr id="19" name="Picture 18">
            <a:extLst>
              <a:ext uri="{FF2B5EF4-FFF2-40B4-BE49-F238E27FC236}">
                <a16:creationId xmlns:a16="http://schemas.microsoft.com/office/drawing/2014/main" id="{9AD30F02-62BD-AA15-53A9-BA321100EAF3}"/>
              </a:ext>
            </a:extLst>
          </p:cNvPr>
          <p:cNvPicPr>
            <a:picLocks noChangeAspect="1"/>
          </p:cNvPicPr>
          <p:nvPr/>
        </p:nvPicPr>
        <p:blipFill>
          <a:blip r:embed="rId6"/>
          <a:stretch>
            <a:fillRect/>
          </a:stretch>
        </p:blipFill>
        <p:spPr>
          <a:xfrm>
            <a:off x="6278894" y="3587741"/>
            <a:ext cx="1724266" cy="352474"/>
          </a:xfrm>
          <a:prstGeom prst="rect">
            <a:avLst/>
          </a:prstGeom>
        </p:spPr>
      </p:pic>
      <p:pic>
        <p:nvPicPr>
          <p:cNvPr id="23" name="Picture 22">
            <a:extLst>
              <a:ext uri="{FF2B5EF4-FFF2-40B4-BE49-F238E27FC236}">
                <a16:creationId xmlns:a16="http://schemas.microsoft.com/office/drawing/2014/main" id="{D1D5F5A2-EB77-38C0-5EED-31B444D5F036}"/>
              </a:ext>
            </a:extLst>
          </p:cNvPr>
          <p:cNvPicPr>
            <a:picLocks noChangeAspect="1"/>
          </p:cNvPicPr>
          <p:nvPr/>
        </p:nvPicPr>
        <p:blipFill>
          <a:blip r:embed="rId7"/>
          <a:stretch>
            <a:fillRect/>
          </a:stretch>
        </p:blipFill>
        <p:spPr>
          <a:xfrm>
            <a:off x="2048391" y="399720"/>
            <a:ext cx="2876951" cy="562053"/>
          </a:xfrm>
          <a:prstGeom prst="rect">
            <a:avLst/>
          </a:prstGeom>
        </p:spPr>
      </p:pic>
      <p:pic>
        <p:nvPicPr>
          <p:cNvPr id="24" name="Picture 23">
            <a:extLst>
              <a:ext uri="{FF2B5EF4-FFF2-40B4-BE49-F238E27FC236}">
                <a16:creationId xmlns:a16="http://schemas.microsoft.com/office/drawing/2014/main" id="{8AC70B73-A67C-7161-F6D3-97C4B056B133}"/>
              </a:ext>
            </a:extLst>
          </p:cNvPr>
          <p:cNvPicPr>
            <a:picLocks noChangeAspect="1"/>
          </p:cNvPicPr>
          <p:nvPr/>
        </p:nvPicPr>
        <p:blipFill>
          <a:blip r:embed="rId8"/>
          <a:stretch>
            <a:fillRect/>
          </a:stretch>
        </p:blipFill>
        <p:spPr>
          <a:xfrm>
            <a:off x="-479" y="-35220"/>
            <a:ext cx="3553321" cy="504895"/>
          </a:xfrm>
          <a:prstGeom prst="rect">
            <a:avLst/>
          </a:prstGeom>
        </p:spPr>
      </p:pic>
      <p:pic>
        <p:nvPicPr>
          <p:cNvPr id="25" name="Picture 24">
            <a:extLst>
              <a:ext uri="{FF2B5EF4-FFF2-40B4-BE49-F238E27FC236}">
                <a16:creationId xmlns:a16="http://schemas.microsoft.com/office/drawing/2014/main" id="{8E177025-DEAA-2FCD-6A55-8BD3EF66BC47}"/>
              </a:ext>
            </a:extLst>
          </p:cNvPr>
          <p:cNvPicPr>
            <a:picLocks noChangeAspect="1"/>
          </p:cNvPicPr>
          <p:nvPr/>
        </p:nvPicPr>
        <p:blipFill>
          <a:blip r:embed="rId9"/>
          <a:stretch>
            <a:fillRect/>
          </a:stretch>
        </p:blipFill>
        <p:spPr>
          <a:xfrm>
            <a:off x="0" y="443551"/>
            <a:ext cx="2066548" cy="2887693"/>
          </a:xfrm>
          <a:prstGeom prst="rect">
            <a:avLst/>
          </a:prstGeom>
        </p:spPr>
      </p:pic>
      <p:cxnSp>
        <p:nvCxnSpPr>
          <p:cNvPr id="5" name="Straight Arrow Connector 4">
            <a:extLst>
              <a:ext uri="{FF2B5EF4-FFF2-40B4-BE49-F238E27FC236}">
                <a16:creationId xmlns:a16="http://schemas.microsoft.com/office/drawing/2014/main" id="{68857DDD-8D3D-2C1D-6F67-1E1A4BC2760B}"/>
              </a:ext>
            </a:extLst>
          </p:cNvPr>
          <p:cNvCxnSpPr/>
          <p:nvPr/>
        </p:nvCxnSpPr>
        <p:spPr>
          <a:xfrm flipH="1">
            <a:off x="9148233" y="2311400"/>
            <a:ext cx="651934" cy="2175933"/>
          </a:xfrm>
          <a:prstGeom prst="straightConnector1">
            <a:avLst/>
          </a:prstGeom>
          <a:ln w="50800">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790BDCB-DFFF-C703-B683-FAEFA09CAAB0}"/>
              </a:ext>
            </a:extLst>
          </p:cNvPr>
          <p:cNvCxnSpPr>
            <a:cxnSpLocks/>
          </p:cNvCxnSpPr>
          <p:nvPr/>
        </p:nvCxnSpPr>
        <p:spPr>
          <a:xfrm>
            <a:off x="9148233" y="2311400"/>
            <a:ext cx="293403" cy="2662767"/>
          </a:xfrm>
          <a:prstGeom prst="straightConnector1">
            <a:avLst/>
          </a:prstGeom>
          <a:ln w="508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36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46</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Tree>
    <p:extLst>
      <p:ext uri="{BB962C8B-B14F-4D97-AF65-F5344CB8AC3E}">
        <p14:creationId xmlns:p14="http://schemas.microsoft.com/office/powerpoint/2010/main" val="1768681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47</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371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48</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6" y="-78335"/>
            <a:ext cx="3038945" cy="129753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6" y="3578944"/>
            <a:ext cx="3048561" cy="2790924"/>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816301" y="-19664"/>
            <a:ext cx="555002"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EC84251-3202-18E6-1070-3E28B8792652}"/>
              </a:ext>
            </a:extLst>
          </p:cNvPr>
          <p:cNvSpPr/>
          <p:nvPr/>
        </p:nvSpPr>
        <p:spPr>
          <a:xfrm>
            <a:off x="2782176" y="1219201"/>
            <a:ext cx="3048560" cy="23597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495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49</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6" y="-78335"/>
            <a:ext cx="3609434" cy="129753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6" y="1186718"/>
            <a:ext cx="3048561" cy="5183149"/>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4050889"/>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FE1C3EC-3786-0123-9CA6-9D1FF10DFE92}"/>
              </a:ext>
            </a:extLst>
          </p:cNvPr>
          <p:cNvSpPr/>
          <p:nvPr/>
        </p:nvSpPr>
        <p:spPr>
          <a:xfrm>
            <a:off x="10078065" y="4050889"/>
            <a:ext cx="2156296" cy="231897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BB3868-88FA-F7FA-5F10-6FB8E8E695F5}"/>
              </a:ext>
            </a:extLst>
          </p:cNvPr>
          <p:cNvSpPr/>
          <p:nvPr/>
        </p:nvSpPr>
        <p:spPr>
          <a:xfrm>
            <a:off x="5794530" y="1195071"/>
            <a:ext cx="589930" cy="285581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EC84251-3202-18E6-1070-3E28B8792652}"/>
              </a:ext>
            </a:extLst>
          </p:cNvPr>
          <p:cNvSpPr/>
          <p:nvPr/>
        </p:nvSpPr>
        <p:spPr>
          <a:xfrm>
            <a:off x="5823587" y="4058667"/>
            <a:ext cx="4254478" cy="231897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292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ocument">
            <a:extLst>
              <a:ext uri="{FF2B5EF4-FFF2-40B4-BE49-F238E27FC236}">
                <a16:creationId xmlns:a16="http://schemas.microsoft.com/office/drawing/2014/main" id="{8B4EC35D-5D13-427A-B2EE-BA1178C6E2C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0887" y="1361566"/>
            <a:ext cx="1901687" cy="1901687"/>
          </a:xfrm>
        </p:spPr>
      </p:pic>
      <p:sp>
        <p:nvSpPr>
          <p:cNvPr id="4" name="Slide Number Placeholder 3">
            <a:extLst>
              <a:ext uri="{FF2B5EF4-FFF2-40B4-BE49-F238E27FC236}">
                <a16:creationId xmlns:a16="http://schemas.microsoft.com/office/drawing/2014/main" id="{38712C03-782E-4631-93C6-32058AEAF0B1}"/>
              </a:ext>
            </a:extLst>
          </p:cNvPr>
          <p:cNvSpPr>
            <a:spLocks noGrp="1"/>
          </p:cNvSpPr>
          <p:nvPr>
            <p:ph type="sldNum" sz="quarter" idx="10"/>
          </p:nvPr>
        </p:nvSpPr>
        <p:spPr/>
        <p:txBody>
          <a:bodyPr/>
          <a:lstStyle/>
          <a:p>
            <a:pPr defTabSz="914291"/>
            <a:fld id="{395388DE-02ED-43B8-A81A-D54A824EED6F}" type="slidenum">
              <a:rPr lang="en-US" altLang="en-US">
                <a:solidFill>
                  <a:srgbClr val="000000"/>
                </a:solidFill>
                <a:latin typeface="Arial"/>
                <a:cs typeface="Arial"/>
              </a:rPr>
              <a:pPr defTabSz="914291"/>
              <a:t>5</a:t>
            </a:fld>
            <a:endParaRPr lang="en-US" altLang="en-US">
              <a:solidFill>
                <a:srgbClr val="000000"/>
              </a:solidFill>
              <a:latin typeface="Arial"/>
              <a:cs typeface="Arial"/>
            </a:endParaRPr>
          </a:p>
        </p:txBody>
      </p:sp>
      <p:sp>
        <p:nvSpPr>
          <p:cNvPr id="7" name="TextBox 6">
            <a:extLst>
              <a:ext uri="{FF2B5EF4-FFF2-40B4-BE49-F238E27FC236}">
                <a16:creationId xmlns:a16="http://schemas.microsoft.com/office/drawing/2014/main" id="{59569781-73E3-4B3D-A0AF-107CA3339574}"/>
              </a:ext>
            </a:extLst>
          </p:cNvPr>
          <p:cNvSpPr txBox="1"/>
          <p:nvPr/>
        </p:nvSpPr>
        <p:spPr>
          <a:xfrm>
            <a:off x="3366053" y="992233"/>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Master Protocol</a:t>
            </a:r>
          </a:p>
        </p:txBody>
      </p:sp>
      <p:pic>
        <p:nvPicPr>
          <p:cNvPr id="8" name="Content Placeholder 5" descr="Document">
            <a:extLst>
              <a:ext uri="{FF2B5EF4-FFF2-40B4-BE49-F238E27FC236}">
                <a16:creationId xmlns:a16="http://schemas.microsoft.com/office/drawing/2014/main" id="{1C4D3A22-E48F-4933-B99A-BF68060944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3120886"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35D6D4C2-0EEB-4193-8E40-366CEDCB6BA8}"/>
              </a:ext>
            </a:extLst>
          </p:cNvPr>
          <p:cNvSpPr txBox="1"/>
          <p:nvPr/>
        </p:nvSpPr>
        <p:spPr>
          <a:xfrm>
            <a:off x="3332923"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1</a:t>
            </a:r>
          </a:p>
        </p:txBody>
      </p:sp>
      <p:pic>
        <p:nvPicPr>
          <p:cNvPr id="10" name="Content Placeholder 5" descr="Document">
            <a:extLst>
              <a:ext uri="{FF2B5EF4-FFF2-40B4-BE49-F238E27FC236}">
                <a16:creationId xmlns:a16="http://schemas.microsoft.com/office/drawing/2014/main" id="{2A8C83B4-C92C-465D-B6DC-4555BB50DD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4823790"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DB6FCA97-B7D1-45BC-9488-A776C53AEA10}"/>
              </a:ext>
            </a:extLst>
          </p:cNvPr>
          <p:cNvSpPr txBox="1"/>
          <p:nvPr/>
        </p:nvSpPr>
        <p:spPr>
          <a:xfrm>
            <a:off x="5035827"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2</a:t>
            </a:r>
          </a:p>
        </p:txBody>
      </p:sp>
      <p:pic>
        <p:nvPicPr>
          <p:cNvPr id="12" name="Content Placeholder 5" descr="Document">
            <a:extLst>
              <a:ext uri="{FF2B5EF4-FFF2-40B4-BE49-F238E27FC236}">
                <a16:creationId xmlns:a16="http://schemas.microsoft.com/office/drawing/2014/main" id="{591256BE-2B8D-4BB5-A21E-BC0E981F7D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6725477"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a:extLst>
              <a:ext uri="{FF2B5EF4-FFF2-40B4-BE49-F238E27FC236}">
                <a16:creationId xmlns:a16="http://schemas.microsoft.com/office/drawing/2014/main" id="{C3DCC33E-A9FF-47B9-BF23-2397EBB2DFA1}"/>
              </a:ext>
            </a:extLst>
          </p:cNvPr>
          <p:cNvSpPr txBox="1"/>
          <p:nvPr/>
        </p:nvSpPr>
        <p:spPr>
          <a:xfrm>
            <a:off x="6937514"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3</a:t>
            </a:r>
          </a:p>
        </p:txBody>
      </p:sp>
      <p:sp>
        <p:nvSpPr>
          <p:cNvPr id="14" name="TextBox 13">
            <a:extLst>
              <a:ext uri="{FF2B5EF4-FFF2-40B4-BE49-F238E27FC236}">
                <a16:creationId xmlns:a16="http://schemas.microsoft.com/office/drawing/2014/main" id="{904973F1-0918-4395-B6A6-723EF2CB6750}"/>
              </a:ext>
            </a:extLst>
          </p:cNvPr>
          <p:cNvSpPr txBox="1"/>
          <p:nvPr/>
        </p:nvSpPr>
        <p:spPr>
          <a:xfrm>
            <a:off x="3332922" y="5534271"/>
            <a:ext cx="7335079" cy="707886"/>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 Intervention Specific Appendix</a:t>
            </a:r>
          </a:p>
          <a:p>
            <a:pPr defTabSz="914291"/>
            <a:r>
              <a:rPr lang="en-US" sz="2000" dirty="0">
                <a:solidFill>
                  <a:srgbClr val="000000"/>
                </a:solidFill>
                <a:latin typeface="Verdana" panose="020B0604030504040204" pitchFamily="34" charset="0"/>
                <a:ea typeface="Verdana" panose="020B0604030504040204" pitchFamily="34" charset="0"/>
                <a:cs typeface="Arial"/>
              </a:rPr>
              <a:t>Contains experimental treatment(s) &amp; matched control</a:t>
            </a:r>
          </a:p>
        </p:txBody>
      </p:sp>
      <p:sp>
        <p:nvSpPr>
          <p:cNvPr id="5" name="Rectangle 4">
            <a:extLst>
              <a:ext uri="{FF2B5EF4-FFF2-40B4-BE49-F238E27FC236}">
                <a16:creationId xmlns:a16="http://schemas.microsoft.com/office/drawing/2014/main" id="{D873B1E3-2D64-142B-5F27-42ED44A92894}"/>
              </a:ext>
            </a:extLst>
          </p:cNvPr>
          <p:cNvSpPr/>
          <p:nvPr/>
        </p:nvSpPr>
        <p:spPr>
          <a:xfrm>
            <a:off x="0"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16" name="Graphic 15">
            <a:extLst>
              <a:ext uri="{FF2B5EF4-FFF2-40B4-BE49-F238E27FC236}">
                <a16:creationId xmlns:a16="http://schemas.microsoft.com/office/drawing/2014/main" id="{C826E81F-E593-DD76-08FC-4D4BC293136C}"/>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t="48262" r="776" b="898"/>
          <a:stretch>
            <a:fillRect/>
          </a:stretch>
        </p:blipFill>
        <p:spPr>
          <a:xfrm>
            <a:off x="10774737" y="6353718"/>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5" name="Slide Number Placeholder 1">
            <a:extLst>
              <a:ext uri="{FF2B5EF4-FFF2-40B4-BE49-F238E27FC236}">
                <a16:creationId xmlns:a16="http://schemas.microsoft.com/office/drawing/2014/main" id="{C7658733-A2E4-CCED-ACF4-C0867BDB93E9}"/>
              </a:ext>
            </a:extLst>
          </p:cNvPr>
          <p:cNvSpPr txBox="1">
            <a:spLocks/>
          </p:cNvSpPr>
          <p:nvPr/>
        </p:nvSpPr>
        <p:spPr>
          <a:xfrm>
            <a:off x="11398999" y="6365828"/>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5</a:t>
            </a:fld>
            <a:endParaRPr lang="en-US" dirty="0">
              <a:solidFill>
                <a:srgbClr val="FFFFFF"/>
              </a:solidFill>
            </a:endParaRPr>
          </a:p>
        </p:txBody>
      </p:sp>
      <p:pic>
        <p:nvPicPr>
          <p:cNvPr id="17" name="Graphic 16">
            <a:extLst>
              <a:ext uri="{FF2B5EF4-FFF2-40B4-BE49-F238E27FC236}">
                <a16:creationId xmlns:a16="http://schemas.microsoft.com/office/drawing/2014/main" id="{133624B6-8613-17F2-AA54-EE80F5C143A5}"/>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07072" y="6466142"/>
            <a:ext cx="603584" cy="290184"/>
          </a:xfrm>
          <a:prstGeom prst="rect">
            <a:avLst/>
          </a:prstGeom>
        </p:spPr>
      </p:pic>
      <p:sp>
        <p:nvSpPr>
          <p:cNvPr id="18" name="Title 1">
            <a:extLst>
              <a:ext uri="{FF2B5EF4-FFF2-40B4-BE49-F238E27FC236}">
                <a16:creationId xmlns:a16="http://schemas.microsoft.com/office/drawing/2014/main" id="{8A13DAD8-2BF2-07D3-79A2-458C5AF02FEC}"/>
              </a:ext>
            </a:extLst>
          </p:cNvPr>
          <p:cNvSpPr>
            <a:spLocks noGrp="1"/>
          </p:cNvSpPr>
          <p:nvPr>
            <p:ph type="title"/>
          </p:nvPr>
        </p:nvSpPr>
        <p:spPr>
          <a:xfrm>
            <a:off x="411480" y="182880"/>
            <a:ext cx="10515600" cy="633496"/>
          </a:xfrm>
        </p:spPr>
        <p:txBody>
          <a:bodyPr/>
          <a:lstStyle/>
          <a:p>
            <a:r>
              <a:rPr lang="en-US" sz="2500" b="1" dirty="0">
                <a:solidFill>
                  <a:srgbClr val="231F99"/>
                </a:solidFill>
                <a:latin typeface="Verdana" panose="020B0604030504040204" pitchFamily="34" charset="0"/>
                <a:ea typeface="Verdana" panose="020B0604030504040204" pitchFamily="34" charset="0"/>
              </a:rPr>
              <a:t>Protocol Organization</a:t>
            </a:r>
          </a:p>
        </p:txBody>
      </p:sp>
    </p:spTree>
    <p:extLst>
      <p:ext uri="{BB962C8B-B14F-4D97-AF65-F5344CB8AC3E}">
        <p14:creationId xmlns:p14="http://schemas.microsoft.com/office/powerpoint/2010/main" val="60191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50</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1"/>
            <a:ext cx="1950414" cy="3606384"/>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463EFE7-CD5C-9095-3E65-E32D9FE13A5B}"/>
              </a:ext>
            </a:extLst>
          </p:cNvPr>
          <p:cNvSpPr/>
          <p:nvPr/>
        </p:nvSpPr>
        <p:spPr>
          <a:xfrm>
            <a:off x="6371303" y="3551595"/>
            <a:ext cx="1946787" cy="49929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1551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51</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0ABDD73-E5F8-46AE-AB0B-D485C4B8389A}"/>
              </a:ext>
            </a:extLst>
          </p:cNvPr>
          <p:cNvSpPr txBox="1"/>
          <p:nvPr/>
        </p:nvSpPr>
        <p:spPr>
          <a:xfrm>
            <a:off x="5055585" y="3390839"/>
            <a:ext cx="3565197" cy="646331"/>
          </a:xfrm>
          <a:prstGeom prst="rect">
            <a:avLst/>
          </a:prstGeom>
          <a:solidFill>
            <a:schemeClr val="bg1"/>
          </a:solidFill>
          <a:ln w="34925">
            <a:solidFill>
              <a:schemeClr val="tx1"/>
            </a:solidFill>
          </a:ln>
        </p:spPr>
        <p:txBody>
          <a:bodyPr wrap="square" rtlCol="0">
            <a:spAutoFit/>
          </a:bodyPr>
          <a:lstStyle/>
          <a:p>
            <a:r>
              <a:rPr lang="en-US" dirty="0"/>
              <a:t>How likely is it that E will be selected as superior at the end? </a:t>
            </a:r>
          </a:p>
        </p:txBody>
      </p:sp>
    </p:spTree>
    <p:extLst>
      <p:ext uri="{BB962C8B-B14F-4D97-AF65-F5344CB8AC3E}">
        <p14:creationId xmlns:p14="http://schemas.microsoft.com/office/powerpoint/2010/main" val="33948228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027A-9B36-ACBE-8F2E-6E4318B6BA73}"/>
              </a:ext>
            </a:extLst>
          </p:cNvPr>
          <p:cNvSpPr>
            <a:spLocks noGrp="1"/>
          </p:cNvSpPr>
          <p:nvPr>
            <p:ph type="title"/>
          </p:nvPr>
        </p:nvSpPr>
        <p:spPr/>
        <p:txBody>
          <a:bodyPr/>
          <a:lstStyle/>
          <a:p>
            <a:r>
              <a:rPr lang="en-US" dirty="0"/>
              <a:t>Bayesian Predictive Probabilities </a:t>
            </a:r>
          </a:p>
        </p:txBody>
      </p:sp>
      <p:sp>
        <p:nvSpPr>
          <p:cNvPr id="3" name="Slide Number Placeholder 2">
            <a:extLst>
              <a:ext uri="{FF2B5EF4-FFF2-40B4-BE49-F238E27FC236}">
                <a16:creationId xmlns:a16="http://schemas.microsoft.com/office/drawing/2014/main" id="{A3DD2A65-CA37-3D41-A3E1-9F1A002FD2F3}"/>
              </a:ext>
            </a:extLst>
          </p:cNvPr>
          <p:cNvSpPr>
            <a:spLocks noGrp="1"/>
          </p:cNvSpPr>
          <p:nvPr>
            <p:ph type="sldNum" sz="quarter" idx="12"/>
          </p:nvPr>
        </p:nvSpPr>
        <p:spPr/>
        <p:txBody>
          <a:bodyPr/>
          <a:lstStyle/>
          <a:p>
            <a:fld id="{82F5E98D-7EF9-415D-84B4-C7BB52403EFC}" type="slidenum">
              <a:rPr lang="en-GB" smtClean="0"/>
              <a:pPr/>
              <a:t>52</a:t>
            </a:fld>
            <a:endParaRPr lang="en-GB"/>
          </a:p>
        </p:txBody>
      </p:sp>
      <p:sp>
        <p:nvSpPr>
          <p:cNvPr id="4" name="TextBox 3">
            <a:extLst>
              <a:ext uri="{FF2B5EF4-FFF2-40B4-BE49-F238E27FC236}">
                <a16:creationId xmlns:a16="http://schemas.microsoft.com/office/drawing/2014/main" id="{2A36D109-DA14-D7DB-66F4-088B3BE46F8D}"/>
              </a:ext>
            </a:extLst>
          </p:cNvPr>
          <p:cNvSpPr txBox="1"/>
          <p:nvPr/>
        </p:nvSpPr>
        <p:spPr>
          <a:xfrm>
            <a:off x="589935" y="1199535"/>
            <a:ext cx="11307097" cy="646331"/>
          </a:xfrm>
          <a:prstGeom prst="rect">
            <a:avLst/>
          </a:prstGeom>
          <a:noFill/>
        </p:spPr>
        <p:txBody>
          <a:bodyPr wrap="square" rtlCol="0">
            <a:spAutoFit/>
          </a:bodyPr>
          <a:lstStyle/>
          <a:p>
            <a:r>
              <a:rPr lang="en-US" dirty="0"/>
              <a:t>Current Data: Control (2/17) – N = 13 remaining</a:t>
            </a:r>
          </a:p>
          <a:p>
            <a:r>
              <a:rPr lang="en-US" dirty="0"/>
              <a:t>                       Experimental (3/22) – N = 8 remaining</a:t>
            </a:r>
          </a:p>
        </p:txBody>
      </p:sp>
      <p:graphicFrame>
        <p:nvGraphicFramePr>
          <p:cNvPr id="6" name="Table 5">
            <a:extLst>
              <a:ext uri="{FF2B5EF4-FFF2-40B4-BE49-F238E27FC236}">
                <a16:creationId xmlns:a16="http://schemas.microsoft.com/office/drawing/2014/main" id="{86AA5942-D6FC-F783-270F-A435B60CF748}"/>
              </a:ext>
            </a:extLst>
          </p:cNvPr>
          <p:cNvGraphicFramePr>
            <a:graphicFrameLocks noGrp="1"/>
          </p:cNvGraphicFramePr>
          <p:nvPr>
            <p:extLst>
              <p:ext uri="{D42A27DB-BD31-4B8C-83A1-F6EECF244321}">
                <p14:modId xmlns:p14="http://schemas.microsoft.com/office/powerpoint/2010/main" val="3131795181"/>
              </p:ext>
            </p:extLst>
          </p:nvPr>
        </p:nvGraphicFramePr>
        <p:xfrm>
          <a:off x="1363133" y="2337766"/>
          <a:ext cx="9410700" cy="2225040"/>
        </p:xfrm>
        <a:graphic>
          <a:graphicData uri="http://schemas.openxmlformats.org/drawingml/2006/table">
            <a:tbl>
              <a:tblPr firstRow="1" bandRow="1">
                <a:tableStyleId>{85BE263C-DBD7-4A20-BB59-AAB30ACAA65A}</a:tableStyleId>
              </a:tblPr>
              <a:tblGrid>
                <a:gridCol w="1361711">
                  <a:extLst>
                    <a:ext uri="{9D8B030D-6E8A-4147-A177-3AD203B41FA5}">
                      <a16:colId xmlns:a16="http://schemas.microsoft.com/office/drawing/2014/main" val="3603529450"/>
                    </a:ext>
                  </a:extLst>
                </a:gridCol>
                <a:gridCol w="917159">
                  <a:extLst>
                    <a:ext uri="{9D8B030D-6E8A-4147-A177-3AD203B41FA5}">
                      <a16:colId xmlns:a16="http://schemas.microsoft.com/office/drawing/2014/main" val="2108840905"/>
                    </a:ext>
                  </a:extLst>
                </a:gridCol>
                <a:gridCol w="2302436">
                  <a:extLst>
                    <a:ext uri="{9D8B030D-6E8A-4147-A177-3AD203B41FA5}">
                      <a16:colId xmlns:a16="http://schemas.microsoft.com/office/drawing/2014/main" val="2673774669"/>
                    </a:ext>
                  </a:extLst>
                </a:gridCol>
                <a:gridCol w="2114445">
                  <a:extLst>
                    <a:ext uri="{9D8B030D-6E8A-4147-A177-3AD203B41FA5}">
                      <a16:colId xmlns:a16="http://schemas.microsoft.com/office/drawing/2014/main" val="2622755177"/>
                    </a:ext>
                  </a:extLst>
                </a:gridCol>
                <a:gridCol w="752965">
                  <a:extLst>
                    <a:ext uri="{9D8B030D-6E8A-4147-A177-3AD203B41FA5}">
                      <a16:colId xmlns:a16="http://schemas.microsoft.com/office/drawing/2014/main" val="3519038894"/>
                    </a:ext>
                  </a:extLst>
                </a:gridCol>
                <a:gridCol w="1961984">
                  <a:extLst>
                    <a:ext uri="{9D8B030D-6E8A-4147-A177-3AD203B41FA5}">
                      <a16:colId xmlns:a16="http://schemas.microsoft.com/office/drawing/2014/main" val="1091489205"/>
                    </a:ext>
                  </a:extLst>
                </a:gridCol>
              </a:tblGrid>
              <a:tr h="370840">
                <a:tc>
                  <a:txBody>
                    <a:bodyPr/>
                    <a:lstStyle/>
                    <a:p>
                      <a:endParaRPr lang="en-US" dirty="0"/>
                    </a:p>
                  </a:txBody>
                  <a:tcPr>
                    <a:solidFill>
                      <a:schemeClr val="bg1"/>
                    </a:solidFill>
                  </a:tcPr>
                </a:tc>
                <a:tc>
                  <a:txBody>
                    <a:bodyPr/>
                    <a:lstStyle/>
                    <a:p>
                      <a:endParaRPr lang="en-US" dirty="0"/>
                    </a:p>
                  </a:txBody>
                  <a:tcPr>
                    <a:solidFill>
                      <a:schemeClr val="bg1"/>
                    </a:solidFill>
                  </a:tcPr>
                </a:tc>
                <a:tc gridSpan="4">
                  <a:txBody>
                    <a:bodyPr/>
                    <a:lstStyle/>
                    <a:p>
                      <a:pPr algn="ctr"/>
                      <a:r>
                        <a:rPr lang="en-US" dirty="0"/>
                        <a:t>Experimental</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57151784"/>
                  </a:ext>
                </a:extLst>
              </a:tr>
              <a:tr h="370840">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pPr algn="ctr"/>
                      <a:r>
                        <a:rPr lang="en-US" b="1" dirty="0"/>
                        <a:t>0/8</a:t>
                      </a:r>
                    </a:p>
                  </a:txBody>
                  <a:tcPr/>
                </a:tc>
                <a:tc>
                  <a:txBody>
                    <a:bodyPr/>
                    <a:lstStyle/>
                    <a:p>
                      <a:pPr algn="ctr"/>
                      <a:r>
                        <a:rPr lang="en-US" b="1" dirty="0"/>
                        <a:t>1/8</a:t>
                      </a:r>
                    </a:p>
                  </a:txBody>
                  <a:tcPr/>
                </a:tc>
                <a:tc>
                  <a:txBody>
                    <a:bodyPr/>
                    <a:lstStyle/>
                    <a:p>
                      <a:pPr algn="ctr"/>
                      <a:r>
                        <a:rPr lang="en-US" b="1" dirty="0"/>
                        <a:t>…</a:t>
                      </a:r>
                    </a:p>
                  </a:txBody>
                  <a:tcPr/>
                </a:tc>
                <a:tc>
                  <a:txBody>
                    <a:bodyPr/>
                    <a:lstStyle/>
                    <a:p>
                      <a:pPr algn="ctr"/>
                      <a:r>
                        <a:rPr lang="en-US" b="1" dirty="0"/>
                        <a:t>8/8</a:t>
                      </a:r>
                    </a:p>
                  </a:txBody>
                  <a:tcPr/>
                </a:tc>
                <a:extLst>
                  <a:ext uri="{0D108BD9-81ED-4DB2-BD59-A6C34878D82A}">
                    <a16:rowId xmlns:a16="http://schemas.microsoft.com/office/drawing/2014/main" val="2551749450"/>
                  </a:ext>
                </a:extLst>
              </a:tr>
              <a:tr h="370840">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Control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0/13</a:t>
                      </a:r>
                    </a:p>
                  </a:txBody>
                  <a:tcPr/>
                </a:tc>
                <a:tc>
                  <a:txBody>
                    <a:bodyPr/>
                    <a:lstStyle/>
                    <a:p>
                      <a:r>
                        <a:rPr lang="en-US" dirty="0"/>
                        <a:t>C: 2/30; E: 3/30</a:t>
                      </a:r>
                    </a:p>
                  </a:txBody>
                  <a:tcPr/>
                </a:tc>
                <a:tc>
                  <a:txBody>
                    <a:bodyPr/>
                    <a:lstStyle/>
                    <a:p>
                      <a:r>
                        <a:rPr lang="en-US" dirty="0"/>
                        <a:t>C: 2/30; E: 4/30</a:t>
                      </a:r>
                    </a:p>
                  </a:txBody>
                  <a:tcPr/>
                </a:tc>
                <a:tc>
                  <a:txBody>
                    <a:bodyPr/>
                    <a:lstStyle/>
                    <a:p>
                      <a:pPr algn="ctr"/>
                      <a:r>
                        <a:rPr lang="en-US" dirty="0"/>
                        <a:t>…</a:t>
                      </a:r>
                    </a:p>
                  </a:txBody>
                  <a:tcPr/>
                </a:tc>
                <a:tc>
                  <a:txBody>
                    <a:bodyPr/>
                    <a:lstStyle/>
                    <a:p>
                      <a:r>
                        <a:rPr lang="en-US" dirty="0"/>
                        <a:t>C: 2/30; E: 11/30</a:t>
                      </a:r>
                    </a:p>
                  </a:txBody>
                  <a:tcPr/>
                </a:tc>
                <a:extLst>
                  <a:ext uri="{0D108BD9-81ED-4DB2-BD59-A6C34878D82A}">
                    <a16:rowId xmlns:a16="http://schemas.microsoft.com/office/drawing/2014/main" val="2127355499"/>
                  </a:ext>
                </a:extLst>
              </a:tr>
              <a:tr h="370840">
                <a:tc vMerge="1">
                  <a:txBody>
                    <a:bodyPr/>
                    <a:lstStyle/>
                    <a:p>
                      <a:endParaRPr lang="en-US" dirty="0"/>
                    </a:p>
                  </a:txBody>
                  <a:tcPr/>
                </a:tc>
                <a:tc>
                  <a:txBody>
                    <a:bodyPr/>
                    <a:lstStyle/>
                    <a:p>
                      <a:r>
                        <a:rPr lang="en-US" b="1" dirty="0"/>
                        <a:t>1/13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3/30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4/30</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11/30</a:t>
                      </a:r>
                    </a:p>
                  </a:txBody>
                  <a:tcPr/>
                </a:tc>
                <a:extLst>
                  <a:ext uri="{0D108BD9-81ED-4DB2-BD59-A6C34878D82A}">
                    <a16:rowId xmlns:a16="http://schemas.microsoft.com/office/drawing/2014/main" val="3809634932"/>
                  </a:ext>
                </a:extLst>
              </a:tr>
              <a:tr h="370840">
                <a:tc vMerge="1">
                  <a:txBody>
                    <a:bodyPr/>
                    <a:lstStyle/>
                    <a:p>
                      <a:endParaRPr lang="en-US" dirty="0"/>
                    </a:p>
                  </a:txBody>
                  <a:tcPr/>
                </a:tc>
                <a:tc>
                  <a:txBody>
                    <a:bodyPr/>
                    <a:lstStyle/>
                    <a:p>
                      <a:r>
                        <a:rPr lang="en-US" b="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768516686"/>
                  </a:ext>
                </a:extLst>
              </a:tr>
              <a:tr h="370840">
                <a:tc vMerge="1">
                  <a:txBody>
                    <a:bodyPr/>
                    <a:lstStyle/>
                    <a:p>
                      <a:endParaRPr lang="en-US" dirty="0"/>
                    </a:p>
                  </a:txBody>
                  <a:tcPr/>
                </a:tc>
                <a:tc>
                  <a:txBody>
                    <a:bodyPr/>
                    <a:lstStyle/>
                    <a:p>
                      <a:r>
                        <a:rPr lang="en-US" b="1" dirty="0"/>
                        <a:t>13/13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3/30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4/30</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11/30</a:t>
                      </a:r>
                    </a:p>
                  </a:txBody>
                  <a:tcPr/>
                </a:tc>
                <a:extLst>
                  <a:ext uri="{0D108BD9-81ED-4DB2-BD59-A6C34878D82A}">
                    <a16:rowId xmlns:a16="http://schemas.microsoft.com/office/drawing/2014/main" val="3423775431"/>
                  </a:ext>
                </a:extLst>
              </a:tr>
            </a:tbl>
          </a:graphicData>
        </a:graphic>
      </p:graphicFrame>
      <p:sp>
        <p:nvSpPr>
          <p:cNvPr id="7" name="TextBox 6">
            <a:extLst>
              <a:ext uri="{FF2B5EF4-FFF2-40B4-BE49-F238E27FC236}">
                <a16:creationId xmlns:a16="http://schemas.microsoft.com/office/drawing/2014/main" id="{63C3A3A9-8B73-E20A-6C5D-E59E252FFF8F}"/>
              </a:ext>
            </a:extLst>
          </p:cNvPr>
          <p:cNvSpPr txBox="1"/>
          <p:nvPr/>
        </p:nvSpPr>
        <p:spPr>
          <a:xfrm>
            <a:off x="703848" y="2110279"/>
            <a:ext cx="2946400" cy="967354"/>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16B8DE77-D875-94D1-FC5B-6371925F7625}"/>
              </a:ext>
            </a:extLst>
          </p:cNvPr>
          <p:cNvSpPr txBox="1"/>
          <p:nvPr/>
        </p:nvSpPr>
        <p:spPr>
          <a:xfrm>
            <a:off x="322848" y="4087352"/>
            <a:ext cx="2396066" cy="967354"/>
          </a:xfrm>
          <a:prstGeom prst="rect">
            <a:avLst/>
          </a:prstGeom>
          <a:solidFill>
            <a:schemeClr val="bg1"/>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7A093D0E-54EA-F5C0-7975-0914F294665E}"/>
              </a:ext>
            </a:extLst>
          </p:cNvPr>
          <p:cNvSpPr txBox="1"/>
          <p:nvPr/>
        </p:nvSpPr>
        <p:spPr>
          <a:xfrm>
            <a:off x="377881" y="5012135"/>
            <a:ext cx="10857385" cy="1200329"/>
          </a:xfrm>
          <a:prstGeom prst="rect">
            <a:avLst/>
          </a:prstGeom>
          <a:noFill/>
        </p:spPr>
        <p:txBody>
          <a:bodyPr wrap="square">
            <a:spAutoFit/>
          </a:bodyPr>
          <a:lstStyle/>
          <a:p>
            <a:r>
              <a:rPr lang="en-US" sz="1800" dirty="0"/>
              <a:t>Each Cell Compute</a:t>
            </a:r>
            <a:r>
              <a:rPr lang="en-US" dirty="0"/>
              <a:t>: </a:t>
            </a:r>
            <a:r>
              <a:rPr lang="en-US" dirty="0" err="1"/>
              <a:t>p</a:t>
            </a:r>
            <a:r>
              <a:rPr lang="en-US" baseline="-25000" dirty="0" err="1"/>
              <a:t>i,j</a:t>
            </a:r>
            <a:r>
              <a:rPr lang="en-US" dirty="0"/>
              <a:t> = </a:t>
            </a:r>
            <a:r>
              <a:rPr lang="en-US" sz="1800" dirty="0" err="1"/>
              <a:t>Pr</a:t>
            </a:r>
            <a:r>
              <a:rPr lang="en-US" sz="1800" dirty="0"/>
              <a:t>(</a:t>
            </a:r>
            <a:r>
              <a:rPr lang="en-US" sz="1800" dirty="0" err="1">
                <a:latin typeface="Symbol" panose="05050102010706020507" pitchFamily="18" charset="2"/>
              </a:rPr>
              <a:t>p</a:t>
            </a:r>
            <a:r>
              <a:rPr lang="en-US" sz="1800" baseline="-25000" dirty="0" err="1">
                <a:latin typeface="+mj-lt"/>
              </a:rPr>
              <a:t>E</a:t>
            </a:r>
            <a:r>
              <a:rPr lang="en-US" sz="1800" baseline="-25000" dirty="0">
                <a:latin typeface="+mj-lt"/>
              </a:rPr>
              <a:t>  </a:t>
            </a:r>
            <a:r>
              <a:rPr lang="en-US" sz="1800" dirty="0">
                <a:latin typeface="+mj-lt"/>
              </a:rPr>
              <a:t>- </a:t>
            </a:r>
            <a:r>
              <a:rPr lang="en-US" sz="1800" dirty="0">
                <a:latin typeface="Symbol" panose="05050102010706020507" pitchFamily="18" charset="2"/>
              </a:rPr>
              <a:t>p</a:t>
            </a:r>
            <a:r>
              <a:rPr lang="en-US" sz="1800" baseline="-25000" dirty="0">
                <a:latin typeface="+mj-lt"/>
              </a:rPr>
              <a:t>c </a:t>
            </a:r>
            <a:r>
              <a:rPr lang="en-US" sz="1800" dirty="0">
                <a:latin typeface="+mj-lt"/>
              </a:rPr>
              <a:t>&gt; MAV </a:t>
            </a:r>
            <a:r>
              <a:rPr lang="en-US" sz="1800" dirty="0"/>
              <a:t>| data ), </a:t>
            </a:r>
            <a:r>
              <a:rPr lang="en-US" sz="1800" dirty="0" err="1"/>
              <a:t>i</a:t>
            </a:r>
            <a:r>
              <a:rPr lang="en-US" sz="1800" dirty="0"/>
              <a:t> = # responses on C, j = # responses on E </a:t>
            </a:r>
          </a:p>
          <a:p>
            <a:r>
              <a:rPr lang="en-US" dirty="0"/>
              <a:t>If </a:t>
            </a:r>
            <a:r>
              <a:rPr lang="en-US" dirty="0" err="1"/>
              <a:t>p</a:t>
            </a:r>
            <a:r>
              <a:rPr lang="en-US" baseline="-25000" dirty="0" err="1"/>
              <a:t>i,j</a:t>
            </a:r>
            <a:r>
              <a:rPr lang="en-US" dirty="0"/>
              <a:t> </a:t>
            </a:r>
            <a:r>
              <a:rPr lang="en-US" sz="1800" dirty="0"/>
              <a:t>&gt; P</a:t>
            </a:r>
            <a:r>
              <a:rPr lang="en-US" sz="1800" baseline="-25000" dirty="0"/>
              <a:t>U</a:t>
            </a:r>
            <a:r>
              <a:rPr lang="en-US" sz="1800" dirty="0"/>
              <a:t> </a:t>
            </a:r>
            <a:r>
              <a:rPr lang="en-US" sz="1800" dirty="0">
                <a:sym typeface="Wingdings" panose="05000000000000000000" pitchFamily="2" charset="2"/>
              </a:rPr>
              <a:t> Compute likelihood using Beta-Binomial distribution as </a:t>
            </a:r>
            <a:r>
              <a:rPr lang="en-US" sz="1800" dirty="0" err="1">
                <a:sym typeface="Wingdings" panose="05000000000000000000" pitchFamily="2" charset="2"/>
              </a:rPr>
              <a:t>p’</a:t>
            </a:r>
            <a:r>
              <a:rPr lang="en-US" sz="1800" baseline="-25000" dirty="0" err="1">
                <a:sym typeface="Wingdings" panose="05000000000000000000" pitchFamily="2" charset="2"/>
              </a:rPr>
              <a:t>i,j</a:t>
            </a:r>
            <a:endParaRPr lang="en-US" sz="1800" baseline="-25000" dirty="0">
              <a:sym typeface="Wingdings" panose="05000000000000000000" pitchFamily="2" charset="2"/>
            </a:endParaRPr>
          </a:p>
          <a:p>
            <a:r>
              <a:rPr lang="en-US" dirty="0">
                <a:sym typeface="Wingdings" panose="05000000000000000000" pitchFamily="2" charset="2"/>
              </a:rPr>
              <a:t>Otherwise </a:t>
            </a:r>
            <a:r>
              <a:rPr lang="en-US" sz="1800" dirty="0" err="1">
                <a:sym typeface="Wingdings" panose="05000000000000000000" pitchFamily="2" charset="2"/>
              </a:rPr>
              <a:t>p’</a:t>
            </a:r>
            <a:r>
              <a:rPr lang="en-US" sz="1800" baseline="-25000" dirty="0" err="1">
                <a:sym typeface="Wingdings" panose="05000000000000000000" pitchFamily="2" charset="2"/>
              </a:rPr>
              <a:t>i,j</a:t>
            </a:r>
            <a:r>
              <a:rPr lang="en-US" sz="1800" dirty="0">
                <a:sym typeface="Wingdings" panose="05000000000000000000" pitchFamily="2" charset="2"/>
              </a:rPr>
              <a:t> = 0 </a:t>
            </a:r>
          </a:p>
          <a:p>
            <a:r>
              <a:rPr lang="en-US" dirty="0">
                <a:sym typeface="Wingdings" panose="05000000000000000000" pitchFamily="2" charset="2"/>
              </a:rPr>
              <a:t> Predictive probability of success is the sum of </a:t>
            </a:r>
            <a:r>
              <a:rPr lang="en-US" sz="1800" dirty="0" err="1">
                <a:sym typeface="Wingdings" panose="05000000000000000000" pitchFamily="2" charset="2"/>
              </a:rPr>
              <a:t>p’</a:t>
            </a:r>
            <a:r>
              <a:rPr lang="en-US" sz="1800" baseline="-25000" dirty="0" err="1">
                <a:sym typeface="Wingdings" panose="05000000000000000000" pitchFamily="2" charset="2"/>
              </a:rPr>
              <a:t>i,j</a:t>
            </a:r>
            <a:endParaRPr lang="en-US" dirty="0"/>
          </a:p>
        </p:txBody>
      </p:sp>
    </p:spTree>
    <p:extLst>
      <p:ext uri="{BB962C8B-B14F-4D97-AF65-F5344CB8AC3E}">
        <p14:creationId xmlns:p14="http://schemas.microsoft.com/office/powerpoint/2010/main" val="252527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3664-DEF9-CD9A-11D3-06DB1FE7033E}"/>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733C7A4F-687F-F8A8-F8F4-A28F77F7D4E0}"/>
              </a:ext>
            </a:extLst>
          </p:cNvPr>
          <p:cNvSpPr>
            <a:spLocks noGrp="1"/>
          </p:cNvSpPr>
          <p:nvPr>
            <p:ph type="sldNum" sz="quarter" idx="12"/>
          </p:nvPr>
        </p:nvSpPr>
        <p:spPr/>
        <p:txBody>
          <a:bodyPr/>
          <a:lstStyle/>
          <a:p>
            <a:fld id="{82F5E98D-7EF9-415D-84B4-C7BB52403EFC}" type="slidenum">
              <a:rPr lang="en-GB" smtClean="0"/>
              <a:pPr/>
              <a:t>53</a:t>
            </a:fld>
            <a:endParaRPr lang="en-GB"/>
          </a:p>
        </p:txBody>
      </p:sp>
      <p:pic>
        <p:nvPicPr>
          <p:cNvPr id="5" name="Picture 4">
            <a:extLst>
              <a:ext uri="{FF2B5EF4-FFF2-40B4-BE49-F238E27FC236}">
                <a16:creationId xmlns:a16="http://schemas.microsoft.com/office/drawing/2014/main" id="{412D2405-698E-D2E2-B140-498488292AC1}"/>
              </a:ext>
            </a:extLst>
          </p:cNvPr>
          <p:cNvPicPr>
            <a:picLocks noChangeAspect="1"/>
          </p:cNvPicPr>
          <p:nvPr/>
        </p:nvPicPr>
        <p:blipFill>
          <a:blip r:embed="rId2"/>
          <a:stretch>
            <a:fillRect/>
          </a:stretch>
        </p:blipFill>
        <p:spPr>
          <a:xfrm>
            <a:off x="0" y="0"/>
            <a:ext cx="12192000" cy="6356568"/>
          </a:xfrm>
          <a:prstGeom prst="rect">
            <a:avLst/>
          </a:prstGeom>
        </p:spPr>
      </p:pic>
    </p:spTree>
    <p:extLst>
      <p:ext uri="{BB962C8B-B14F-4D97-AF65-F5344CB8AC3E}">
        <p14:creationId xmlns:p14="http://schemas.microsoft.com/office/powerpoint/2010/main" val="1334876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553C-F1DE-FB6F-3259-3CE4856FB828}"/>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FCEB021A-79C0-3F3E-4878-79B741F82C98}"/>
              </a:ext>
            </a:extLst>
          </p:cNvPr>
          <p:cNvSpPr>
            <a:spLocks noGrp="1"/>
          </p:cNvSpPr>
          <p:nvPr>
            <p:ph type="sldNum" sz="quarter" idx="12"/>
          </p:nvPr>
        </p:nvSpPr>
        <p:spPr/>
        <p:txBody>
          <a:bodyPr/>
          <a:lstStyle/>
          <a:p>
            <a:fld id="{82F5E98D-7EF9-415D-84B4-C7BB52403EFC}" type="slidenum">
              <a:rPr lang="en-GB" smtClean="0"/>
              <a:pPr/>
              <a:t>54</a:t>
            </a:fld>
            <a:endParaRPr lang="en-GB"/>
          </a:p>
        </p:txBody>
      </p:sp>
      <p:pic>
        <p:nvPicPr>
          <p:cNvPr id="5" name="Picture 4">
            <a:extLst>
              <a:ext uri="{FF2B5EF4-FFF2-40B4-BE49-F238E27FC236}">
                <a16:creationId xmlns:a16="http://schemas.microsoft.com/office/drawing/2014/main" id="{5851543C-F8C1-8E56-FFC0-AB388E64B6AF}"/>
              </a:ext>
            </a:extLst>
          </p:cNvPr>
          <p:cNvPicPr>
            <a:picLocks noChangeAspect="1"/>
          </p:cNvPicPr>
          <p:nvPr/>
        </p:nvPicPr>
        <p:blipFill>
          <a:blip r:embed="rId2"/>
          <a:stretch>
            <a:fillRect/>
          </a:stretch>
        </p:blipFill>
        <p:spPr>
          <a:xfrm>
            <a:off x="-9834" y="0"/>
            <a:ext cx="12192000" cy="6323463"/>
          </a:xfrm>
          <a:prstGeom prst="rect">
            <a:avLst/>
          </a:prstGeom>
        </p:spPr>
      </p:pic>
      <p:sp>
        <p:nvSpPr>
          <p:cNvPr id="6" name="Rectangle 5">
            <a:extLst>
              <a:ext uri="{FF2B5EF4-FFF2-40B4-BE49-F238E27FC236}">
                <a16:creationId xmlns:a16="http://schemas.microsoft.com/office/drawing/2014/main" id="{A513BE17-715A-9BBE-C7C3-C5218D275351}"/>
              </a:ext>
            </a:extLst>
          </p:cNvPr>
          <p:cNvSpPr/>
          <p:nvPr/>
        </p:nvSpPr>
        <p:spPr>
          <a:xfrm>
            <a:off x="137651" y="760306"/>
            <a:ext cx="3264310" cy="4195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73C15FB-A9ED-6D67-0A54-D5D3BF64C246}"/>
              </a:ext>
            </a:extLst>
          </p:cNvPr>
          <p:cNvSpPr/>
          <p:nvPr/>
        </p:nvSpPr>
        <p:spPr>
          <a:xfrm>
            <a:off x="137651" y="1942714"/>
            <a:ext cx="4090220"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94C9CC-13A1-1C20-E814-98ABA7276376}"/>
              </a:ext>
            </a:extLst>
          </p:cNvPr>
          <p:cNvSpPr/>
          <p:nvPr/>
        </p:nvSpPr>
        <p:spPr>
          <a:xfrm>
            <a:off x="137651" y="1273125"/>
            <a:ext cx="4021394"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F5907F8-D1A4-C9FE-7EC7-0E4D493DEA96}"/>
              </a:ext>
            </a:extLst>
          </p:cNvPr>
          <p:cNvCxnSpPr>
            <a:cxnSpLocks/>
          </p:cNvCxnSpPr>
          <p:nvPr/>
        </p:nvCxnSpPr>
        <p:spPr>
          <a:xfrm flipH="1">
            <a:off x="5673211" y="1750278"/>
            <a:ext cx="825910" cy="78658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01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553C-F1DE-FB6F-3259-3CE4856FB828}"/>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FCEB021A-79C0-3F3E-4878-79B741F82C98}"/>
              </a:ext>
            </a:extLst>
          </p:cNvPr>
          <p:cNvSpPr>
            <a:spLocks noGrp="1"/>
          </p:cNvSpPr>
          <p:nvPr>
            <p:ph type="sldNum" sz="quarter" idx="12"/>
          </p:nvPr>
        </p:nvSpPr>
        <p:spPr/>
        <p:txBody>
          <a:bodyPr/>
          <a:lstStyle/>
          <a:p>
            <a:fld id="{82F5E98D-7EF9-415D-84B4-C7BB52403EFC}" type="slidenum">
              <a:rPr lang="en-GB" smtClean="0"/>
              <a:pPr/>
              <a:t>55</a:t>
            </a:fld>
            <a:endParaRPr lang="en-GB"/>
          </a:p>
        </p:txBody>
      </p:sp>
      <p:pic>
        <p:nvPicPr>
          <p:cNvPr id="6" name="Picture 5">
            <a:extLst>
              <a:ext uri="{FF2B5EF4-FFF2-40B4-BE49-F238E27FC236}">
                <a16:creationId xmlns:a16="http://schemas.microsoft.com/office/drawing/2014/main" id="{9936AF2C-999B-77F3-6E7A-FEFC16DA54B5}"/>
              </a:ext>
            </a:extLst>
          </p:cNvPr>
          <p:cNvPicPr>
            <a:picLocks noChangeAspect="1"/>
          </p:cNvPicPr>
          <p:nvPr/>
        </p:nvPicPr>
        <p:blipFill>
          <a:blip r:embed="rId2"/>
          <a:stretch>
            <a:fillRect/>
          </a:stretch>
        </p:blipFill>
        <p:spPr>
          <a:xfrm>
            <a:off x="0" y="0"/>
            <a:ext cx="12192000" cy="6323705"/>
          </a:xfrm>
          <a:prstGeom prst="rect">
            <a:avLst/>
          </a:prstGeom>
        </p:spPr>
      </p:pic>
      <p:sp>
        <p:nvSpPr>
          <p:cNvPr id="7" name="Rectangle 6">
            <a:extLst>
              <a:ext uri="{FF2B5EF4-FFF2-40B4-BE49-F238E27FC236}">
                <a16:creationId xmlns:a16="http://schemas.microsoft.com/office/drawing/2014/main" id="{0402AA7A-79B7-0CE2-5A6A-EAC6BA6F874C}"/>
              </a:ext>
            </a:extLst>
          </p:cNvPr>
          <p:cNvSpPr/>
          <p:nvPr/>
        </p:nvSpPr>
        <p:spPr>
          <a:xfrm>
            <a:off x="137651" y="760306"/>
            <a:ext cx="3264310" cy="4195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12E8E38-217B-1CDD-AB90-4F44C67DB8B4}"/>
              </a:ext>
            </a:extLst>
          </p:cNvPr>
          <p:cNvSpPr/>
          <p:nvPr/>
        </p:nvSpPr>
        <p:spPr>
          <a:xfrm>
            <a:off x="137651" y="1942714"/>
            <a:ext cx="4090220"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F9041F-224E-883B-377A-9BB1BAF3A1D1}"/>
              </a:ext>
            </a:extLst>
          </p:cNvPr>
          <p:cNvSpPr/>
          <p:nvPr/>
        </p:nvSpPr>
        <p:spPr>
          <a:xfrm>
            <a:off x="137651" y="1273125"/>
            <a:ext cx="4021394"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972ABCE-8C6B-3ACC-BE91-362A00EEFD2A}"/>
              </a:ext>
            </a:extLst>
          </p:cNvPr>
          <p:cNvCxnSpPr>
            <a:cxnSpLocks/>
          </p:cNvCxnSpPr>
          <p:nvPr/>
        </p:nvCxnSpPr>
        <p:spPr>
          <a:xfrm flipH="1">
            <a:off x="5167693" y="1750278"/>
            <a:ext cx="825910" cy="78658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44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E0AD-DD7B-8B90-878A-1D60C2CDBD5D}"/>
              </a:ext>
            </a:extLst>
          </p:cNvPr>
          <p:cNvSpPr>
            <a:spLocks noGrp="1"/>
          </p:cNvSpPr>
          <p:nvPr>
            <p:ph type="title"/>
          </p:nvPr>
        </p:nvSpPr>
        <p:spPr/>
        <p:txBody>
          <a:bodyPr/>
          <a:lstStyle/>
          <a:p>
            <a:r>
              <a:rPr lang="en-US" dirty="0"/>
              <a:t>`</a:t>
            </a:r>
          </a:p>
        </p:txBody>
      </p:sp>
      <p:sp>
        <p:nvSpPr>
          <p:cNvPr id="3" name="Slide Number Placeholder 2">
            <a:extLst>
              <a:ext uri="{FF2B5EF4-FFF2-40B4-BE49-F238E27FC236}">
                <a16:creationId xmlns:a16="http://schemas.microsoft.com/office/drawing/2014/main" id="{F9885C4B-80AB-B229-60B6-D05E6496BA0F}"/>
              </a:ext>
            </a:extLst>
          </p:cNvPr>
          <p:cNvSpPr>
            <a:spLocks noGrp="1"/>
          </p:cNvSpPr>
          <p:nvPr>
            <p:ph type="sldNum" sz="quarter" idx="12"/>
          </p:nvPr>
        </p:nvSpPr>
        <p:spPr/>
        <p:txBody>
          <a:bodyPr/>
          <a:lstStyle/>
          <a:p>
            <a:fld id="{82F5E98D-7EF9-415D-84B4-C7BB52403EFC}" type="slidenum">
              <a:rPr lang="en-GB" smtClean="0"/>
              <a:pPr/>
              <a:t>56</a:t>
            </a:fld>
            <a:endParaRPr lang="en-GB"/>
          </a:p>
        </p:txBody>
      </p:sp>
      <p:pic>
        <p:nvPicPr>
          <p:cNvPr id="5" name="Picture 4">
            <a:extLst>
              <a:ext uri="{FF2B5EF4-FFF2-40B4-BE49-F238E27FC236}">
                <a16:creationId xmlns:a16="http://schemas.microsoft.com/office/drawing/2014/main" id="{51FD50AF-1BE5-2014-666A-5B12644A29B0}"/>
              </a:ext>
            </a:extLst>
          </p:cNvPr>
          <p:cNvPicPr>
            <a:picLocks noChangeAspect="1"/>
          </p:cNvPicPr>
          <p:nvPr/>
        </p:nvPicPr>
        <p:blipFill>
          <a:blip r:embed="rId2"/>
          <a:stretch>
            <a:fillRect/>
          </a:stretch>
        </p:blipFill>
        <p:spPr>
          <a:xfrm>
            <a:off x="0" y="0"/>
            <a:ext cx="12192000" cy="6270726"/>
          </a:xfrm>
          <a:prstGeom prst="rect">
            <a:avLst/>
          </a:prstGeom>
        </p:spPr>
      </p:pic>
      <p:sp>
        <p:nvSpPr>
          <p:cNvPr id="4" name="Rectangle 3">
            <a:extLst>
              <a:ext uri="{FF2B5EF4-FFF2-40B4-BE49-F238E27FC236}">
                <a16:creationId xmlns:a16="http://schemas.microsoft.com/office/drawing/2014/main" id="{D9FE776C-E29A-34E6-0B83-234CF20D2F56}"/>
              </a:ext>
            </a:extLst>
          </p:cNvPr>
          <p:cNvSpPr/>
          <p:nvPr/>
        </p:nvSpPr>
        <p:spPr>
          <a:xfrm>
            <a:off x="3329585" y="1413933"/>
            <a:ext cx="979948" cy="283634"/>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868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7A1F-6478-AA35-BED1-37498138A69A}"/>
              </a:ext>
            </a:extLst>
          </p:cNvPr>
          <p:cNvSpPr>
            <a:spLocks noGrp="1"/>
          </p:cNvSpPr>
          <p:nvPr>
            <p:ph type="title"/>
          </p:nvPr>
        </p:nvSpPr>
        <p:spPr/>
        <p:txBody>
          <a:bodyPr/>
          <a:lstStyle/>
          <a:p>
            <a:r>
              <a:rPr lang="en-US" dirty="0"/>
              <a:t>Summary </a:t>
            </a:r>
          </a:p>
        </p:txBody>
      </p:sp>
      <p:sp>
        <p:nvSpPr>
          <p:cNvPr id="3" name="Slide Number Placeholder 2">
            <a:extLst>
              <a:ext uri="{FF2B5EF4-FFF2-40B4-BE49-F238E27FC236}">
                <a16:creationId xmlns:a16="http://schemas.microsoft.com/office/drawing/2014/main" id="{892D8B58-5711-AC9E-ACC4-10A742FBC2D8}"/>
              </a:ext>
            </a:extLst>
          </p:cNvPr>
          <p:cNvSpPr>
            <a:spLocks noGrp="1"/>
          </p:cNvSpPr>
          <p:nvPr>
            <p:ph type="sldNum" sz="quarter" idx="12"/>
          </p:nvPr>
        </p:nvSpPr>
        <p:spPr/>
        <p:txBody>
          <a:bodyPr/>
          <a:lstStyle/>
          <a:p>
            <a:fld id="{82F5E98D-7EF9-415D-84B4-C7BB52403EFC}" type="slidenum">
              <a:rPr lang="en-GB" smtClean="0"/>
              <a:pPr/>
              <a:t>57</a:t>
            </a:fld>
            <a:endParaRPr lang="en-GB"/>
          </a:p>
        </p:txBody>
      </p:sp>
      <p:sp>
        <p:nvSpPr>
          <p:cNvPr id="4" name="TextBox 3">
            <a:extLst>
              <a:ext uri="{FF2B5EF4-FFF2-40B4-BE49-F238E27FC236}">
                <a16:creationId xmlns:a16="http://schemas.microsoft.com/office/drawing/2014/main" id="{5527DDB3-FDE0-98CA-CAEF-B4392F134A19}"/>
              </a:ext>
            </a:extLst>
          </p:cNvPr>
          <p:cNvSpPr txBox="1"/>
          <p:nvPr/>
        </p:nvSpPr>
        <p:spPr>
          <a:xfrm>
            <a:off x="589935" y="1199535"/>
            <a:ext cx="11307097"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Platform studies can be difficult to design </a:t>
            </a:r>
          </a:p>
          <a:p>
            <a:pPr marL="285750" indent="-285750">
              <a:buFont typeface="Arial" panose="020B0604020202020204" pitchFamily="34" charset="0"/>
              <a:buChar char="•"/>
            </a:pPr>
            <a:r>
              <a:rPr lang="en-US" sz="2400" dirty="0"/>
              <a:t>Beginning with score card and quick start worksheet can help identify potential issues and provide input to simulation plan</a:t>
            </a:r>
          </a:p>
          <a:p>
            <a:pPr marL="285750" indent="-285750">
              <a:buFont typeface="Arial" panose="020B0604020202020204" pitchFamily="34" charset="0"/>
              <a:buChar char="•"/>
            </a:pPr>
            <a:r>
              <a:rPr lang="en-US" sz="2400" dirty="0"/>
              <a:t>OCTOPUS – simulations running quickly by leveraging exiting R code</a:t>
            </a:r>
          </a:p>
          <a:p>
            <a:pPr marL="285750" indent="-285750">
              <a:buFont typeface="Arial" panose="020B0604020202020204" pitchFamily="34" charset="0"/>
              <a:buChar char="•"/>
            </a:pPr>
            <a:r>
              <a:rPr lang="en-US" sz="2400" dirty="0"/>
              <a:t>Walking through trade-offs can lead to additional calculations that are useful – Predictive Probabilities</a:t>
            </a:r>
          </a:p>
          <a:p>
            <a:pPr marL="285750" indent="-285750">
              <a:buFont typeface="Arial" panose="020B0604020202020204" pitchFamily="34" charset="0"/>
              <a:buChar char="•"/>
            </a:pPr>
            <a:r>
              <a:rPr lang="en-US" sz="2400" dirty="0"/>
              <a:t>Walking through example trials can demonstrate potential data sets that the team may encounter at an interim analysis allowing for checking for agreement between design recommendations based on analysis and the team decision  </a:t>
            </a:r>
          </a:p>
          <a:p>
            <a:pPr marL="285750" indent="-285750">
              <a:buFont typeface="Arial" panose="020B0604020202020204" pitchFamily="34" charset="0"/>
              <a:buChar char="•"/>
            </a:pPr>
            <a:r>
              <a:rPr lang="en-US" sz="2400" dirty="0"/>
              <a:t>Variety of visuals, tables, example trial walk through, and shiny app helped to improve communication and team understanding </a:t>
            </a:r>
          </a:p>
        </p:txBody>
      </p:sp>
    </p:spTree>
    <p:extLst>
      <p:ext uri="{BB962C8B-B14F-4D97-AF65-F5344CB8AC3E}">
        <p14:creationId xmlns:p14="http://schemas.microsoft.com/office/powerpoint/2010/main" val="1001283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a:xfrm>
            <a:off x="11246600" y="6213428"/>
            <a:ext cx="600437" cy="365125"/>
          </a:xfrm>
        </p:spPr>
        <p:txBody>
          <a:bodyPr/>
          <a:lstStyle/>
          <a:p>
            <a:pPr defTabSz="914291"/>
            <a:fld id="{81BF0B4E-CE60-AB48-9D7E-4434414A7C38}" type="slidenum">
              <a:rPr lang="en-US">
                <a:solidFill>
                  <a:srgbClr val="FFFFFF"/>
                </a:solidFill>
              </a:rPr>
              <a:pPr defTabSz="914291"/>
              <a:t>6</a:t>
            </a:fld>
            <a:endParaRPr lang="en-US" dirty="0">
              <a:solidFill>
                <a:srgbClr val="FFFFFF"/>
              </a:solidFill>
            </a:endParaRPr>
          </a:p>
        </p:txBody>
      </p:sp>
      <p:sp>
        <p:nvSpPr>
          <p:cNvPr id="3" name="Title 2">
            <a:extLst>
              <a:ext uri="{FF2B5EF4-FFF2-40B4-BE49-F238E27FC236}">
                <a16:creationId xmlns:a16="http://schemas.microsoft.com/office/drawing/2014/main" id="{7D342E0F-0514-49F2-9D2F-5FC10852E481}"/>
              </a:ext>
            </a:extLst>
          </p:cNvPr>
          <p:cNvSpPr>
            <a:spLocks noGrp="1"/>
          </p:cNvSpPr>
          <p:nvPr>
            <p:ph type="title"/>
          </p:nvPr>
        </p:nvSpPr>
        <p:spPr>
          <a:xfrm>
            <a:off x="407073" y="92448"/>
            <a:ext cx="12192000" cy="838200"/>
          </a:xfrm>
        </p:spPr>
        <p:txBody>
          <a:bodyPr/>
          <a:lstStyle/>
          <a:p>
            <a:r>
              <a:rPr lang="en-US" sz="2500" b="1" dirty="0">
                <a:solidFill>
                  <a:srgbClr val="231F99"/>
                </a:solidFill>
                <a:latin typeface="Verdana" panose="020B0604030504040204" pitchFamily="34" charset="0"/>
                <a:ea typeface="Verdana" panose="020B0604030504040204" pitchFamily="34" charset="0"/>
              </a:rPr>
              <a:t>Example Platform – Adding New Treatments</a:t>
            </a:r>
          </a:p>
        </p:txBody>
      </p:sp>
      <p:grpSp>
        <p:nvGrpSpPr>
          <p:cNvPr id="5" name="Group 4">
            <a:extLst>
              <a:ext uri="{FF2B5EF4-FFF2-40B4-BE49-F238E27FC236}">
                <a16:creationId xmlns:a16="http://schemas.microsoft.com/office/drawing/2014/main" id="{5AAA542A-7BCC-4184-8C62-4DA6FF9A017F}"/>
              </a:ext>
            </a:extLst>
          </p:cNvPr>
          <p:cNvGrpSpPr/>
          <p:nvPr/>
        </p:nvGrpSpPr>
        <p:grpSpPr>
          <a:xfrm>
            <a:off x="2657060" y="3267532"/>
            <a:ext cx="3253410" cy="1079186"/>
            <a:chOff x="1133060" y="4486727"/>
            <a:chExt cx="3253410" cy="1079186"/>
          </a:xfrm>
        </p:grpSpPr>
        <p:sp>
          <p:nvSpPr>
            <p:cNvPr id="4" name="Rectangle 3">
              <a:extLst>
                <a:ext uri="{FF2B5EF4-FFF2-40B4-BE49-F238E27FC236}">
                  <a16:creationId xmlns:a16="http://schemas.microsoft.com/office/drawing/2014/main" id="{BA10057C-C413-494A-9317-A9612A1AEDE2}"/>
                </a:ext>
              </a:extLst>
            </p:cNvPr>
            <p:cNvSpPr/>
            <p:nvPr/>
          </p:nvSpPr>
          <p:spPr bwMode="auto">
            <a:xfrm>
              <a:off x="1133060" y="4837043"/>
              <a:ext cx="3253410" cy="72887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1133060" y="4486727"/>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grpSp>
      <p:sp>
        <p:nvSpPr>
          <p:cNvPr id="10" name="TextBox 9">
            <a:extLst>
              <a:ext uri="{FF2B5EF4-FFF2-40B4-BE49-F238E27FC236}">
                <a16:creationId xmlns:a16="http://schemas.microsoft.com/office/drawing/2014/main" id="{4B1B3458-DA74-4110-B84D-FC315E5B6107}"/>
              </a:ext>
            </a:extLst>
          </p:cNvPr>
          <p:cNvSpPr txBox="1"/>
          <p:nvPr/>
        </p:nvSpPr>
        <p:spPr>
          <a:xfrm>
            <a:off x="2001079" y="3776875"/>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18"/>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BB7F3E23-3F99-4198-9066-C5416329B03E}"/>
              </a:ext>
            </a:extLst>
          </p:cNvPr>
          <p:cNvSpPr txBox="1"/>
          <p:nvPr/>
        </p:nvSpPr>
        <p:spPr>
          <a:xfrm>
            <a:off x="1895061" y="939532"/>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13" name="TextBox 12">
            <a:extLst>
              <a:ext uri="{FF2B5EF4-FFF2-40B4-BE49-F238E27FC236}">
                <a16:creationId xmlns:a16="http://schemas.microsoft.com/office/drawing/2014/main" id="{852A5A7A-FF9C-4E8C-99B8-930BD450D33A}"/>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cxnSp>
        <p:nvCxnSpPr>
          <p:cNvPr id="14" name="Straight Arrow Connector 13">
            <a:extLst>
              <a:ext uri="{FF2B5EF4-FFF2-40B4-BE49-F238E27FC236}">
                <a16:creationId xmlns:a16="http://schemas.microsoft.com/office/drawing/2014/main" id="{1462B16D-01EF-426E-B8AC-71F1383367F3}"/>
              </a:ext>
            </a:extLst>
          </p:cNvPr>
          <p:cNvCxnSpPr>
            <a:cxnSpLocks/>
          </p:cNvCxnSpPr>
          <p:nvPr/>
        </p:nvCxnSpPr>
        <p:spPr bwMode="auto">
          <a:xfrm>
            <a:off x="2001080" y="4346718"/>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1CBF4F70-E0EC-4699-A97C-CBB5966C2B22}"/>
              </a:ext>
            </a:extLst>
          </p:cNvPr>
          <p:cNvCxnSpPr/>
          <p:nvPr/>
        </p:nvCxnSpPr>
        <p:spPr bwMode="auto">
          <a:xfrm flipV="1">
            <a:off x="2006208" y="4334760"/>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50E9E561-46E0-49FB-A47B-9FDE54E8B170}"/>
              </a:ext>
            </a:extLst>
          </p:cNvPr>
          <p:cNvCxnSpPr/>
          <p:nvPr/>
        </p:nvCxnSpPr>
        <p:spPr bwMode="auto">
          <a:xfrm flipV="1">
            <a:off x="3834232" y="4340801"/>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FAFE0D13-8DCE-4CB2-9F2D-F1ECA3A6AA71}"/>
              </a:ext>
            </a:extLst>
          </p:cNvPr>
          <p:cNvCxnSpPr/>
          <p:nvPr/>
        </p:nvCxnSpPr>
        <p:spPr bwMode="auto">
          <a:xfrm flipV="1">
            <a:off x="5677612" y="4346716"/>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FA701453-A9ED-4586-AD66-DEB6057C163C}"/>
              </a:ext>
            </a:extLst>
          </p:cNvPr>
          <p:cNvCxnSpPr/>
          <p:nvPr/>
        </p:nvCxnSpPr>
        <p:spPr bwMode="auto">
          <a:xfrm flipV="1">
            <a:off x="7528183" y="433692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6A90191F-D667-47E1-858C-9C54F380A6F3}"/>
              </a:ext>
            </a:extLst>
          </p:cNvPr>
          <p:cNvCxnSpPr/>
          <p:nvPr/>
        </p:nvCxnSpPr>
        <p:spPr bwMode="auto">
          <a:xfrm flipV="1">
            <a:off x="9382917" y="4334761"/>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Slide Number Placeholder 3">
            <a:extLst>
              <a:ext uri="{FF2B5EF4-FFF2-40B4-BE49-F238E27FC236}">
                <a16:creationId xmlns:a16="http://schemas.microsoft.com/office/drawing/2014/main" id="{5745CE03-FE1B-B955-9248-06CA979A2FDE}"/>
              </a:ext>
            </a:extLst>
          </p:cNvPr>
          <p:cNvSpPr txBox="1">
            <a:spLocks/>
          </p:cNvSpPr>
          <p:nvPr/>
        </p:nvSpPr>
        <p:spPr>
          <a:xfrm>
            <a:off x="9448801" y="6610350"/>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6</a:t>
            </a:fld>
            <a:endParaRPr lang="en-US" altLang="en-US">
              <a:solidFill>
                <a:srgbClr val="000000"/>
              </a:solidFill>
              <a:latin typeface="Arial"/>
              <a:cs typeface="Arial"/>
            </a:endParaRPr>
          </a:p>
        </p:txBody>
      </p:sp>
      <p:sp>
        <p:nvSpPr>
          <p:cNvPr id="21" name="Rectangle 20">
            <a:extLst>
              <a:ext uri="{FF2B5EF4-FFF2-40B4-BE49-F238E27FC236}">
                <a16:creationId xmlns:a16="http://schemas.microsoft.com/office/drawing/2014/main" id="{B4C600B0-F6E2-E8B5-8C0C-892F0C194513}"/>
              </a:ext>
            </a:extLst>
          </p:cNvPr>
          <p:cNvSpPr/>
          <p:nvPr/>
        </p:nvSpPr>
        <p:spPr>
          <a:xfrm>
            <a:off x="1"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22" name="Graphic 21">
            <a:extLst>
              <a:ext uri="{FF2B5EF4-FFF2-40B4-BE49-F238E27FC236}">
                <a16:creationId xmlns:a16="http://schemas.microsoft.com/office/drawing/2014/main" id="{F571F282-866A-CB56-EDAB-0688A4FBC359}"/>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8"/>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3" name="Slide Number Placeholder 1">
            <a:extLst>
              <a:ext uri="{FF2B5EF4-FFF2-40B4-BE49-F238E27FC236}">
                <a16:creationId xmlns:a16="http://schemas.microsoft.com/office/drawing/2014/main" id="{27134D48-7B13-0A47-C94A-172C3FB4BBFD}"/>
              </a:ext>
            </a:extLst>
          </p:cNvPr>
          <p:cNvSpPr txBox="1">
            <a:spLocks/>
          </p:cNvSpPr>
          <p:nvPr/>
        </p:nvSpPr>
        <p:spPr>
          <a:xfrm>
            <a:off x="11399000" y="6365828"/>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6</a:t>
            </a:fld>
            <a:endParaRPr lang="en-US" dirty="0">
              <a:solidFill>
                <a:srgbClr val="FFFFFF"/>
              </a:solidFill>
            </a:endParaRPr>
          </a:p>
        </p:txBody>
      </p:sp>
      <p:pic>
        <p:nvPicPr>
          <p:cNvPr id="24" name="Graphic 23">
            <a:extLst>
              <a:ext uri="{FF2B5EF4-FFF2-40B4-BE49-F238E27FC236}">
                <a16:creationId xmlns:a16="http://schemas.microsoft.com/office/drawing/2014/main" id="{FFECD5E6-C82E-F3F6-D3B2-10EE780CFE12}"/>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3" y="6403906"/>
            <a:ext cx="603584" cy="290184"/>
          </a:xfrm>
          <a:prstGeom prst="rect">
            <a:avLst/>
          </a:prstGeom>
        </p:spPr>
      </p:pic>
    </p:spTree>
    <p:extLst>
      <p:ext uri="{BB962C8B-B14F-4D97-AF65-F5344CB8AC3E}">
        <p14:creationId xmlns:p14="http://schemas.microsoft.com/office/powerpoint/2010/main" val="252040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277F520-71D6-4183-88DE-F397126317E9}"/>
              </a:ext>
            </a:extLst>
          </p:cNvPr>
          <p:cNvSpPr/>
          <p:nvPr/>
        </p:nvSpPr>
        <p:spPr bwMode="auto">
          <a:xfrm>
            <a:off x="4452730" y="3114258"/>
            <a:ext cx="1948071" cy="123245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a:xfrm>
            <a:off x="11246600" y="6208626"/>
            <a:ext cx="600437" cy="365125"/>
          </a:xfrm>
        </p:spPr>
        <p:txBody>
          <a:bodyPr/>
          <a:lstStyle/>
          <a:p>
            <a:pPr defTabSz="914291"/>
            <a:fld id="{81BF0B4E-CE60-AB48-9D7E-4434414A7C38}" type="slidenum">
              <a:rPr lang="en-US">
                <a:solidFill>
                  <a:srgbClr val="FFFFFF"/>
                </a:solidFill>
              </a:rPr>
              <a:pPr defTabSz="914291"/>
              <a:t>7</a:t>
            </a:fld>
            <a:endParaRPr lang="en-US" dirty="0">
              <a:solidFill>
                <a:srgbClr val="FFFFFF"/>
              </a:solidFill>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4"/>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70"/>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7"/>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10"/>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F96EB5BD-C3B7-4152-BA13-691B00EC0B12}"/>
              </a:ext>
            </a:extLst>
          </p:cNvPr>
          <p:cNvCxnSpPr>
            <a:cxnSpLocks/>
          </p:cNvCxnSpPr>
          <p:nvPr/>
        </p:nvCxnSpPr>
        <p:spPr bwMode="auto">
          <a:xfrm>
            <a:off x="2001080" y="4346710"/>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C1D4D8E9-312B-4073-98D3-100379873353}"/>
              </a:ext>
            </a:extLst>
          </p:cNvPr>
          <p:cNvCxnSpPr/>
          <p:nvPr/>
        </p:nvCxnSpPr>
        <p:spPr bwMode="auto">
          <a:xfrm flipV="1">
            <a:off x="2006208" y="433475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FAA2CFA1-F563-48BA-B84D-8DA79DC8910C}"/>
              </a:ext>
            </a:extLst>
          </p:cNvPr>
          <p:cNvCxnSpPr/>
          <p:nvPr/>
        </p:nvCxnSpPr>
        <p:spPr bwMode="auto">
          <a:xfrm flipV="1">
            <a:off x="3834232" y="4340793"/>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67E38C32-86DD-4A75-83BD-F3E9893D62F3}"/>
              </a:ext>
            </a:extLst>
          </p:cNvPr>
          <p:cNvCxnSpPr/>
          <p:nvPr/>
        </p:nvCxnSpPr>
        <p:spPr bwMode="auto">
          <a:xfrm flipV="1">
            <a:off x="5677612" y="434670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B78A23C7-C27F-4B68-8C77-61F562D311BB}"/>
              </a:ext>
            </a:extLst>
          </p:cNvPr>
          <p:cNvCxnSpPr/>
          <p:nvPr/>
        </p:nvCxnSpPr>
        <p:spPr bwMode="auto">
          <a:xfrm flipV="1">
            <a:off x="7528183" y="4336916"/>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243942B2-C7E7-4582-940B-652440251CEE}"/>
              </a:ext>
            </a:extLst>
          </p:cNvPr>
          <p:cNvCxnSpPr/>
          <p:nvPr/>
        </p:nvCxnSpPr>
        <p:spPr bwMode="auto">
          <a:xfrm flipV="1">
            <a:off x="9382917" y="4334753"/>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itle 2">
            <a:extLst>
              <a:ext uri="{FF2B5EF4-FFF2-40B4-BE49-F238E27FC236}">
                <a16:creationId xmlns:a16="http://schemas.microsoft.com/office/drawing/2014/main" id="{E899628C-2BEA-4912-9CC0-8809E862CE5A}"/>
              </a:ext>
            </a:extLst>
          </p:cNvPr>
          <p:cNvSpPr txBox="1">
            <a:spLocks/>
          </p:cNvSpPr>
          <p:nvPr/>
        </p:nvSpPr>
        <p:spPr bwMode="auto">
          <a:xfrm>
            <a:off x="1552312" y="15027"/>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500" b="1" kern="0" dirty="0">
                <a:solidFill>
                  <a:srgbClr val="231F99"/>
                </a:solidFill>
                <a:latin typeface="Verdana" panose="020B0604030504040204" pitchFamily="34" charset="0"/>
                <a:ea typeface="Verdana" panose="020B0604030504040204" pitchFamily="34" charset="0"/>
                <a:cs typeface="Arial"/>
              </a:rPr>
              <a:t>Example Platform – Adding New Treatments</a:t>
            </a:r>
          </a:p>
        </p:txBody>
      </p:sp>
      <p:sp>
        <p:nvSpPr>
          <p:cNvPr id="23" name="TextBox 22">
            <a:extLst>
              <a:ext uri="{FF2B5EF4-FFF2-40B4-BE49-F238E27FC236}">
                <a16:creationId xmlns:a16="http://schemas.microsoft.com/office/drawing/2014/main" id="{2EAD73B7-01B3-4BCF-A164-8811D5F5029A}"/>
              </a:ext>
            </a:extLst>
          </p:cNvPr>
          <p:cNvSpPr txBox="1"/>
          <p:nvPr/>
        </p:nvSpPr>
        <p:spPr>
          <a:xfrm>
            <a:off x="1895061" y="939532"/>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24" name="TextBox 23">
            <a:extLst>
              <a:ext uri="{FF2B5EF4-FFF2-40B4-BE49-F238E27FC236}">
                <a16:creationId xmlns:a16="http://schemas.microsoft.com/office/drawing/2014/main" id="{67737794-E379-4530-8854-8733A494DED6}"/>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3" name="Slide Number Placeholder 3">
            <a:extLst>
              <a:ext uri="{FF2B5EF4-FFF2-40B4-BE49-F238E27FC236}">
                <a16:creationId xmlns:a16="http://schemas.microsoft.com/office/drawing/2014/main" id="{32802448-455D-FE09-8113-352E65C6CB90}"/>
              </a:ext>
            </a:extLst>
          </p:cNvPr>
          <p:cNvSpPr txBox="1">
            <a:spLocks/>
          </p:cNvSpPr>
          <p:nvPr/>
        </p:nvSpPr>
        <p:spPr>
          <a:xfrm>
            <a:off x="9448801" y="6605548"/>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7</a:t>
            </a:fld>
            <a:endParaRPr lang="en-US" altLang="en-US">
              <a:solidFill>
                <a:srgbClr val="000000"/>
              </a:solidFill>
              <a:latin typeface="Arial"/>
              <a:cs typeface="Arial"/>
            </a:endParaRPr>
          </a:p>
        </p:txBody>
      </p:sp>
      <p:sp>
        <p:nvSpPr>
          <p:cNvPr id="4" name="Rectangle 3">
            <a:extLst>
              <a:ext uri="{FF2B5EF4-FFF2-40B4-BE49-F238E27FC236}">
                <a16:creationId xmlns:a16="http://schemas.microsoft.com/office/drawing/2014/main" id="{563BF952-2758-6216-5043-D93988FAD7EA}"/>
              </a:ext>
            </a:extLst>
          </p:cNvPr>
          <p:cNvSpPr/>
          <p:nvPr/>
        </p:nvSpPr>
        <p:spPr>
          <a:xfrm>
            <a:off x="1" y="6348917"/>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5" name="Graphic 4">
            <a:extLst>
              <a:ext uri="{FF2B5EF4-FFF2-40B4-BE49-F238E27FC236}">
                <a16:creationId xmlns:a16="http://schemas.microsoft.com/office/drawing/2014/main" id="{CA4FA0E5-AC90-0393-4477-9367BB43116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48916"/>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7" name="Slide Number Placeholder 1">
            <a:extLst>
              <a:ext uri="{FF2B5EF4-FFF2-40B4-BE49-F238E27FC236}">
                <a16:creationId xmlns:a16="http://schemas.microsoft.com/office/drawing/2014/main" id="{1F27EF2D-7BFF-F26F-13F8-80F5251D6D9B}"/>
              </a:ext>
            </a:extLst>
          </p:cNvPr>
          <p:cNvSpPr txBox="1">
            <a:spLocks/>
          </p:cNvSpPr>
          <p:nvPr/>
        </p:nvSpPr>
        <p:spPr>
          <a:xfrm>
            <a:off x="11399000" y="6361026"/>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7</a:t>
            </a:fld>
            <a:endParaRPr lang="en-US" dirty="0">
              <a:solidFill>
                <a:srgbClr val="FFFFFF"/>
              </a:solidFill>
            </a:endParaRPr>
          </a:p>
        </p:txBody>
      </p:sp>
      <p:pic>
        <p:nvPicPr>
          <p:cNvPr id="8" name="Graphic 7">
            <a:extLst>
              <a:ext uri="{FF2B5EF4-FFF2-40B4-BE49-F238E27FC236}">
                <a16:creationId xmlns:a16="http://schemas.microsoft.com/office/drawing/2014/main" id="{690EAC73-44DB-9265-2062-5B3E48C69F5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46032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p:txBody>
          <a:bodyPr/>
          <a:lstStyle/>
          <a:p>
            <a:pPr defTabSz="914291"/>
            <a:fld id="{81BF0B4E-CE60-AB48-9D7E-4434414A7C38}" type="slidenum">
              <a:rPr lang="en-US">
                <a:solidFill>
                  <a:srgbClr val="FFFFFF"/>
                </a:solidFill>
              </a:rPr>
              <a:pPr defTabSz="914291"/>
              <a:t>8</a:t>
            </a:fld>
            <a:endParaRPr lang="en-US" dirty="0">
              <a:solidFill>
                <a:srgbClr val="FFFFFF"/>
              </a:solidFill>
            </a:endParaRPr>
          </a:p>
        </p:txBody>
      </p:sp>
      <p:sp>
        <p:nvSpPr>
          <p:cNvPr id="4" name="Rectangle 3">
            <a:extLst>
              <a:ext uri="{FF2B5EF4-FFF2-40B4-BE49-F238E27FC236}">
                <a16:creationId xmlns:a16="http://schemas.microsoft.com/office/drawing/2014/main" id="{BA10057C-C413-494A-9317-A9612A1AEDE2}"/>
              </a:ext>
            </a:extLst>
          </p:cNvPr>
          <p:cNvSpPr/>
          <p:nvPr/>
        </p:nvSpPr>
        <p:spPr bwMode="auto">
          <a:xfrm>
            <a:off x="4664766" y="2583106"/>
            <a:ext cx="4744278" cy="1763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0"/>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66"/>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3" name="TextBox 12">
            <a:extLst>
              <a:ext uri="{FF2B5EF4-FFF2-40B4-BE49-F238E27FC236}">
                <a16:creationId xmlns:a16="http://schemas.microsoft.com/office/drawing/2014/main" id="{BA3E1554-A322-41B0-8FAC-3A5DF8A4AFAA}"/>
              </a:ext>
            </a:extLst>
          </p:cNvPr>
          <p:cNvSpPr txBox="1"/>
          <p:nvPr/>
        </p:nvSpPr>
        <p:spPr>
          <a:xfrm>
            <a:off x="4664766" y="2267846"/>
            <a:ext cx="4744278"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4</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3"/>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7BCE4556-6293-4480-9C3A-C75648239339}"/>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8D92C39D-C2AF-44DE-B466-0C7917EEFE18}"/>
              </a:ext>
            </a:extLst>
          </p:cNvPr>
          <p:cNvCxnSpPr/>
          <p:nvPr/>
        </p:nvCxnSpPr>
        <p:spPr bwMode="auto">
          <a:xfrm flipV="1">
            <a:off x="2006208" y="433474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3570E3B5-5883-4987-960B-C5793D06498C}"/>
              </a:ext>
            </a:extLst>
          </p:cNvPr>
          <p:cNvCxnSpPr/>
          <p:nvPr/>
        </p:nvCxnSpPr>
        <p:spPr bwMode="auto">
          <a:xfrm flipV="1">
            <a:off x="3834232" y="434078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A81D04B4-392C-43CA-812B-06DF84E6AE89}"/>
              </a:ext>
            </a:extLst>
          </p:cNvPr>
          <p:cNvCxnSpPr/>
          <p:nvPr/>
        </p:nvCxnSpPr>
        <p:spPr bwMode="auto">
          <a:xfrm flipV="1">
            <a:off x="5677612" y="434670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2251577C-DE70-4A93-8146-EA660AF91EDC}"/>
              </a:ext>
            </a:extLst>
          </p:cNvPr>
          <p:cNvCxnSpPr/>
          <p:nvPr/>
        </p:nvCxnSpPr>
        <p:spPr bwMode="auto">
          <a:xfrm flipV="1">
            <a:off x="7528183" y="433691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4746BE55-AF83-4A28-8556-28374328146B}"/>
              </a:ext>
            </a:extLst>
          </p:cNvPr>
          <p:cNvCxnSpPr/>
          <p:nvPr/>
        </p:nvCxnSpPr>
        <p:spPr bwMode="auto">
          <a:xfrm flipV="1">
            <a:off x="9382917" y="433474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itle 2">
            <a:extLst>
              <a:ext uri="{FF2B5EF4-FFF2-40B4-BE49-F238E27FC236}">
                <a16:creationId xmlns:a16="http://schemas.microsoft.com/office/drawing/2014/main" id="{A9B0AF02-DC5A-41BC-ACB8-3D96E5D6A4E1}"/>
              </a:ext>
            </a:extLst>
          </p:cNvPr>
          <p:cNvSpPr txBox="1">
            <a:spLocks/>
          </p:cNvSpPr>
          <p:nvPr/>
        </p:nvSpPr>
        <p:spPr bwMode="auto">
          <a:xfrm>
            <a:off x="1552312" y="6313"/>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400" b="1" kern="0" dirty="0">
                <a:solidFill>
                  <a:srgbClr val="231F99"/>
                </a:solidFill>
                <a:latin typeface="Verdana" panose="020B0604030504040204" pitchFamily="34" charset="0"/>
                <a:ea typeface="Verdana" panose="020B0604030504040204" pitchFamily="34" charset="0"/>
                <a:cs typeface="Arial"/>
              </a:rPr>
              <a:t>Example Platform – Adding New Treatments</a:t>
            </a:r>
          </a:p>
        </p:txBody>
      </p:sp>
      <p:sp>
        <p:nvSpPr>
          <p:cNvPr id="22" name="TextBox 21">
            <a:extLst>
              <a:ext uri="{FF2B5EF4-FFF2-40B4-BE49-F238E27FC236}">
                <a16:creationId xmlns:a16="http://schemas.microsoft.com/office/drawing/2014/main" id="{F414835C-9F00-4DD7-AD9A-43D854948D63}"/>
              </a:ext>
            </a:extLst>
          </p:cNvPr>
          <p:cNvSpPr txBox="1"/>
          <p:nvPr/>
        </p:nvSpPr>
        <p:spPr>
          <a:xfrm>
            <a:off x="1895061" y="930818"/>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24" name="TextBox 23">
            <a:extLst>
              <a:ext uri="{FF2B5EF4-FFF2-40B4-BE49-F238E27FC236}">
                <a16:creationId xmlns:a16="http://schemas.microsoft.com/office/drawing/2014/main" id="{51346B99-5927-425D-8240-6F459F520D22}"/>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3" name="Slide Number Placeholder 3">
            <a:extLst>
              <a:ext uri="{FF2B5EF4-FFF2-40B4-BE49-F238E27FC236}">
                <a16:creationId xmlns:a16="http://schemas.microsoft.com/office/drawing/2014/main" id="{2046F454-02F0-7F28-6C3E-D62E2D8560CF}"/>
              </a:ext>
            </a:extLst>
          </p:cNvPr>
          <p:cNvSpPr txBox="1">
            <a:spLocks/>
          </p:cNvSpPr>
          <p:nvPr/>
        </p:nvSpPr>
        <p:spPr>
          <a:xfrm>
            <a:off x="9448801" y="6601485"/>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8</a:t>
            </a:fld>
            <a:endParaRPr lang="en-US" altLang="en-US">
              <a:solidFill>
                <a:srgbClr val="000000"/>
              </a:solidFill>
              <a:latin typeface="Arial"/>
              <a:cs typeface="Arial"/>
            </a:endParaRPr>
          </a:p>
        </p:txBody>
      </p:sp>
      <p:sp>
        <p:nvSpPr>
          <p:cNvPr id="5" name="Rectangle 4">
            <a:extLst>
              <a:ext uri="{FF2B5EF4-FFF2-40B4-BE49-F238E27FC236}">
                <a16:creationId xmlns:a16="http://schemas.microsoft.com/office/drawing/2014/main" id="{B272FD09-295F-F3B3-BE59-F3CE76DAB90A}"/>
              </a:ext>
            </a:extLst>
          </p:cNvPr>
          <p:cNvSpPr/>
          <p:nvPr/>
        </p:nvSpPr>
        <p:spPr>
          <a:xfrm>
            <a:off x="1" y="6344854"/>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7" name="Graphic 6">
            <a:extLst>
              <a:ext uri="{FF2B5EF4-FFF2-40B4-BE49-F238E27FC236}">
                <a16:creationId xmlns:a16="http://schemas.microsoft.com/office/drawing/2014/main" id="{9F908146-AC2B-8A1D-E757-06026DFAE06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44853"/>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1">
            <a:extLst>
              <a:ext uri="{FF2B5EF4-FFF2-40B4-BE49-F238E27FC236}">
                <a16:creationId xmlns:a16="http://schemas.microsoft.com/office/drawing/2014/main" id="{EE26C506-79E7-8366-D612-085E4752E8AA}"/>
              </a:ext>
            </a:extLst>
          </p:cNvPr>
          <p:cNvSpPr txBox="1">
            <a:spLocks/>
          </p:cNvSpPr>
          <p:nvPr/>
        </p:nvSpPr>
        <p:spPr>
          <a:xfrm>
            <a:off x="11399000" y="6356963"/>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8</a:t>
            </a:fld>
            <a:endParaRPr lang="en-US" dirty="0">
              <a:solidFill>
                <a:srgbClr val="FFFFFF"/>
              </a:solidFill>
            </a:endParaRPr>
          </a:p>
        </p:txBody>
      </p:sp>
      <p:pic>
        <p:nvPicPr>
          <p:cNvPr id="9" name="Graphic 8">
            <a:extLst>
              <a:ext uri="{FF2B5EF4-FFF2-40B4-BE49-F238E27FC236}">
                <a16:creationId xmlns:a16="http://schemas.microsoft.com/office/drawing/2014/main" id="{2BEC569D-2BAF-A029-3545-D91ADB475B54}"/>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67605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2C3874-F438-28CD-D6D3-74BFB45A59B3}"/>
              </a:ext>
            </a:extLst>
          </p:cNvPr>
          <p:cNvSpPr/>
          <p:nvPr/>
        </p:nvSpPr>
        <p:spPr bwMode="auto">
          <a:xfrm>
            <a:off x="6851375" y="2027088"/>
            <a:ext cx="2239617" cy="232833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5" name="TextBox 4">
            <a:extLst>
              <a:ext uri="{FF2B5EF4-FFF2-40B4-BE49-F238E27FC236}">
                <a16:creationId xmlns:a16="http://schemas.microsoft.com/office/drawing/2014/main" id="{18142683-C5D8-6085-725F-1384077DE854}"/>
              </a:ext>
            </a:extLst>
          </p:cNvPr>
          <p:cNvSpPr txBox="1"/>
          <p:nvPr/>
        </p:nvSpPr>
        <p:spPr>
          <a:xfrm>
            <a:off x="6851375" y="1714424"/>
            <a:ext cx="2239617"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5</a:t>
            </a:r>
          </a:p>
        </p:txBody>
      </p:sp>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p:txBody>
          <a:bodyPr/>
          <a:lstStyle/>
          <a:p>
            <a:pPr defTabSz="914291"/>
            <a:fld id="{81BF0B4E-CE60-AB48-9D7E-4434414A7C38}" type="slidenum">
              <a:rPr lang="en-US">
                <a:solidFill>
                  <a:srgbClr val="FFFFFF"/>
                </a:solidFill>
              </a:rPr>
              <a:pPr defTabSz="914291"/>
              <a:t>9</a:t>
            </a:fld>
            <a:endParaRPr lang="en-US" dirty="0">
              <a:solidFill>
                <a:srgbClr val="FFFFFF"/>
              </a:solidFill>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0"/>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66"/>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3" name="TextBox 12">
            <a:extLst>
              <a:ext uri="{FF2B5EF4-FFF2-40B4-BE49-F238E27FC236}">
                <a16:creationId xmlns:a16="http://schemas.microsoft.com/office/drawing/2014/main" id="{BA3E1554-A322-41B0-8FAC-3A5DF8A4AFAA}"/>
              </a:ext>
            </a:extLst>
          </p:cNvPr>
          <p:cNvSpPr txBox="1"/>
          <p:nvPr/>
        </p:nvSpPr>
        <p:spPr>
          <a:xfrm>
            <a:off x="4664766" y="2267846"/>
            <a:ext cx="4744278"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4</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3"/>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7BCE4556-6293-4480-9C3A-C75648239339}"/>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8D92C39D-C2AF-44DE-B466-0C7917EEFE18}"/>
              </a:ext>
            </a:extLst>
          </p:cNvPr>
          <p:cNvCxnSpPr/>
          <p:nvPr/>
        </p:nvCxnSpPr>
        <p:spPr bwMode="auto">
          <a:xfrm flipV="1">
            <a:off x="2006208" y="433474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3570E3B5-5883-4987-960B-C5793D06498C}"/>
              </a:ext>
            </a:extLst>
          </p:cNvPr>
          <p:cNvCxnSpPr/>
          <p:nvPr/>
        </p:nvCxnSpPr>
        <p:spPr bwMode="auto">
          <a:xfrm flipV="1">
            <a:off x="3834232" y="434078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A81D04B4-392C-43CA-812B-06DF84E6AE89}"/>
              </a:ext>
            </a:extLst>
          </p:cNvPr>
          <p:cNvCxnSpPr/>
          <p:nvPr/>
        </p:nvCxnSpPr>
        <p:spPr bwMode="auto">
          <a:xfrm flipV="1">
            <a:off x="5677612" y="434670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2251577C-DE70-4A93-8146-EA660AF91EDC}"/>
              </a:ext>
            </a:extLst>
          </p:cNvPr>
          <p:cNvCxnSpPr/>
          <p:nvPr/>
        </p:nvCxnSpPr>
        <p:spPr bwMode="auto">
          <a:xfrm flipV="1">
            <a:off x="7528183" y="433691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4746BE55-AF83-4A28-8556-28374328146B}"/>
              </a:ext>
            </a:extLst>
          </p:cNvPr>
          <p:cNvCxnSpPr/>
          <p:nvPr/>
        </p:nvCxnSpPr>
        <p:spPr bwMode="auto">
          <a:xfrm flipV="1">
            <a:off x="9382917" y="433474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itle 2">
            <a:extLst>
              <a:ext uri="{FF2B5EF4-FFF2-40B4-BE49-F238E27FC236}">
                <a16:creationId xmlns:a16="http://schemas.microsoft.com/office/drawing/2014/main" id="{A9B0AF02-DC5A-41BC-ACB8-3D96E5D6A4E1}"/>
              </a:ext>
            </a:extLst>
          </p:cNvPr>
          <p:cNvSpPr txBox="1">
            <a:spLocks/>
          </p:cNvSpPr>
          <p:nvPr/>
        </p:nvSpPr>
        <p:spPr bwMode="auto">
          <a:xfrm>
            <a:off x="1552312" y="6313"/>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500" b="1" kern="0" dirty="0">
                <a:solidFill>
                  <a:srgbClr val="231F99"/>
                </a:solidFill>
                <a:latin typeface="Verdana" panose="020B0604030504040204" pitchFamily="34" charset="0"/>
                <a:ea typeface="Verdana" panose="020B0604030504040204" pitchFamily="34" charset="0"/>
                <a:cs typeface="Arial"/>
              </a:rPr>
              <a:t>Sharing Information Between ISAs?</a:t>
            </a:r>
          </a:p>
        </p:txBody>
      </p:sp>
      <p:sp>
        <p:nvSpPr>
          <p:cNvPr id="22" name="TextBox 21">
            <a:extLst>
              <a:ext uri="{FF2B5EF4-FFF2-40B4-BE49-F238E27FC236}">
                <a16:creationId xmlns:a16="http://schemas.microsoft.com/office/drawing/2014/main" id="{F414835C-9F00-4DD7-AD9A-43D854948D63}"/>
              </a:ext>
            </a:extLst>
          </p:cNvPr>
          <p:cNvSpPr txBox="1"/>
          <p:nvPr/>
        </p:nvSpPr>
        <p:spPr>
          <a:xfrm>
            <a:off x="1895061" y="930818"/>
            <a:ext cx="8362014" cy="707886"/>
          </a:xfrm>
          <a:prstGeom prst="rect">
            <a:avLst/>
          </a:prstGeom>
          <a:noFill/>
        </p:spPr>
        <p:txBody>
          <a:bodyPr wrap="square" rtlCol="0">
            <a:spAutoFit/>
          </a:bodyPr>
          <a:lstStyle/>
          <a:p>
            <a:pPr defTabSz="914291"/>
            <a:r>
              <a:rPr lang="en-US" sz="2000" dirty="0" err="1">
                <a:solidFill>
                  <a:srgbClr val="000000"/>
                </a:solidFill>
                <a:latin typeface="Verdana" panose="020B0604030504040204" pitchFamily="34" charset="0"/>
                <a:ea typeface="Verdana" panose="020B0604030504040204" pitchFamily="34" charset="0"/>
                <a:cs typeface="Arial"/>
              </a:rPr>
              <a:t>ISAi</a:t>
            </a:r>
            <a:r>
              <a:rPr lang="en-US" sz="2000" dirty="0">
                <a:solidFill>
                  <a:srgbClr val="000000"/>
                </a:solidFill>
                <a:latin typeface="Verdana" panose="020B0604030504040204" pitchFamily="34" charset="0"/>
                <a:ea typeface="Verdana" panose="020B0604030504040204" pitchFamily="34" charset="0"/>
                <a:cs typeface="Arial"/>
              </a:rPr>
              <a:t> – Intervention Specific Appendix </a:t>
            </a:r>
            <a:r>
              <a:rPr lang="en-US" sz="2000" dirty="0" err="1">
                <a:solidFill>
                  <a:srgbClr val="000000"/>
                </a:solidFill>
                <a:latin typeface="Verdana" panose="020B0604030504040204" pitchFamily="34" charset="0"/>
                <a:ea typeface="Verdana" panose="020B0604030504040204" pitchFamily="34" charset="0"/>
                <a:cs typeface="Arial"/>
              </a:rPr>
              <a:t>i</a:t>
            </a:r>
            <a:r>
              <a:rPr lang="en-US" sz="2000" dirty="0">
                <a:solidFill>
                  <a:srgbClr val="000000"/>
                </a:solidFill>
                <a:latin typeface="Verdana" panose="020B0604030504040204" pitchFamily="34" charset="0"/>
                <a:ea typeface="Verdana" panose="020B0604030504040204" pitchFamily="34" charset="0"/>
                <a:cs typeface="Arial"/>
              </a:rPr>
              <a:t>, which contains Control vs Experimental </a:t>
            </a:r>
            <a:r>
              <a:rPr lang="en-US" sz="2000" dirty="0" err="1">
                <a:solidFill>
                  <a:srgbClr val="000000"/>
                </a:solidFill>
                <a:latin typeface="Verdana" panose="020B0604030504040204" pitchFamily="34" charset="0"/>
                <a:ea typeface="Verdana" panose="020B0604030504040204" pitchFamily="34" charset="0"/>
                <a:cs typeface="Arial"/>
              </a:rPr>
              <a:t>i</a:t>
            </a:r>
            <a:endParaRPr lang="en-US" sz="2000" dirty="0">
              <a:solidFill>
                <a:srgbClr val="000000"/>
              </a:solidFill>
              <a:latin typeface="Verdana" panose="020B0604030504040204" pitchFamily="34" charset="0"/>
              <a:ea typeface="Verdana" panose="020B0604030504040204" pitchFamily="34" charset="0"/>
              <a:cs typeface="Arial"/>
            </a:endParaRPr>
          </a:p>
        </p:txBody>
      </p:sp>
      <p:sp>
        <p:nvSpPr>
          <p:cNvPr id="24" name="TextBox 23">
            <a:extLst>
              <a:ext uri="{FF2B5EF4-FFF2-40B4-BE49-F238E27FC236}">
                <a16:creationId xmlns:a16="http://schemas.microsoft.com/office/drawing/2014/main" id="{51346B99-5927-425D-8240-6F459F520D22}"/>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4" name="Slide Number Placeholder 3">
            <a:extLst>
              <a:ext uri="{FF2B5EF4-FFF2-40B4-BE49-F238E27FC236}">
                <a16:creationId xmlns:a16="http://schemas.microsoft.com/office/drawing/2014/main" id="{43A12528-228E-A6AE-1712-3609C7BF4718}"/>
              </a:ext>
            </a:extLst>
          </p:cNvPr>
          <p:cNvSpPr txBox="1">
            <a:spLocks/>
          </p:cNvSpPr>
          <p:nvPr/>
        </p:nvSpPr>
        <p:spPr>
          <a:xfrm>
            <a:off x="9448800" y="6655368"/>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9</a:t>
            </a:fld>
            <a:endParaRPr lang="en-US" altLang="en-US">
              <a:solidFill>
                <a:srgbClr val="000000"/>
              </a:solidFill>
              <a:latin typeface="Arial"/>
              <a:cs typeface="Arial"/>
            </a:endParaRPr>
          </a:p>
        </p:txBody>
      </p:sp>
      <p:sp>
        <p:nvSpPr>
          <p:cNvPr id="7" name="Rectangle 6">
            <a:extLst>
              <a:ext uri="{FF2B5EF4-FFF2-40B4-BE49-F238E27FC236}">
                <a16:creationId xmlns:a16="http://schemas.microsoft.com/office/drawing/2014/main" id="{E5811BB0-7A8B-5A66-4A62-D6335C37D714}"/>
              </a:ext>
            </a:extLst>
          </p:cNvPr>
          <p:cNvSpPr/>
          <p:nvPr/>
        </p:nvSpPr>
        <p:spPr>
          <a:xfrm>
            <a:off x="0" y="6398737"/>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8" name="Graphic 7">
            <a:extLst>
              <a:ext uri="{FF2B5EF4-FFF2-40B4-BE49-F238E27FC236}">
                <a16:creationId xmlns:a16="http://schemas.microsoft.com/office/drawing/2014/main" id="{84C799A6-3067-220D-E446-049C538C471B}"/>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7" y="6398736"/>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1">
            <a:extLst>
              <a:ext uri="{FF2B5EF4-FFF2-40B4-BE49-F238E27FC236}">
                <a16:creationId xmlns:a16="http://schemas.microsoft.com/office/drawing/2014/main" id="{84BCA29F-98DF-0A16-E7DA-F5488358EBEF}"/>
              </a:ext>
            </a:extLst>
          </p:cNvPr>
          <p:cNvSpPr txBox="1">
            <a:spLocks/>
          </p:cNvSpPr>
          <p:nvPr/>
        </p:nvSpPr>
        <p:spPr>
          <a:xfrm>
            <a:off x="11398999" y="6410846"/>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9</a:t>
            </a:fld>
            <a:endParaRPr lang="en-US" dirty="0">
              <a:solidFill>
                <a:srgbClr val="FFFFFF"/>
              </a:solidFill>
            </a:endParaRPr>
          </a:p>
        </p:txBody>
      </p:sp>
      <p:pic>
        <p:nvPicPr>
          <p:cNvPr id="14" name="Graphic 13">
            <a:extLst>
              <a:ext uri="{FF2B5EF4-FFF2-40B4-BE49-F238E27FC236}">
                <a16:creationId xmlns:a16="http://schemas.microsoft.com/office/drawing/2014/main" id="{D1FE8B75-CFA4-6828-A47E-3780E1650472}"/>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2200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theme/theme1.xml><?xml version="1.0" encoding="utf-8"?>
<a:theme xmlns:a="http://schemas.openxmlformats.org/drawingml/2006/main" name="Office Theme">
  <a:themeElements>
    <a:clrScheme name="Cytel theme">
      <a:dk1>
        <a:sysClr val="windowText" lastClr="000000"/>
      </a:dk1>
      <a:lt1>
        <a:sysClr val="window" lastClr="FFFFFF"/>
      </a:lt1>
      <a:dk2>
        <a:srgbClr val="231F99"/>
      </a:dk2>
      <a:lt2>
        <a:srgbClr val="F4F4F4"/>
      </a:lt2>
      <a:accent1>
        <a:srgbClr val="231F99"/>
      </a:accent1>
      <a:accent2>
        <a:srgbClr val="4EC9F5"/>
      </a:accent2>
      <a:accent3>
        <a:srgbClr val="DBE123"/>
      </a:accent3>
      <a:accent4>
        <a:srgbClr val="6ABF4B"/>
      </a:accent4>
      <a:accent5>
        <a:srgbClr val="FFE600"/>
      </a:accent5>
      <a:accent6>
        <a:srgbClr val="F9423A"/>
      </a:accent6>
      <a:hlink>
        <a:srgbClr val="4EC9F5"/>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ytel template 3_21_final" id="{D75AC585-E292-A943-BB8F-088F8560A77C}" vid="{A502A061-2308-6149-AA7F-4340ACA18092}"/>
    </a:ext>
  </a:extLst>
</a:theme>
</file>

<file path=ppt/theme/theme2.xml><?xml version="1.0" encoding="utf-8"?>
<a:theme xmlns:a="http://schemas.openxmlformats.org/drawingml/2006/main" name="Content slide – cool palette">
  <a:themeElements>
    <a:clrScheme name="Janssen Color Palette">
      <a:dk1>
        <a:srgbClr val="505050"/>
      </a:dk1>
      <a:lt1>
        <a:srgbClr val="FFFFFF"/>
      </a:lt1>
      <a:dk2>
        <a:srgbClr val="505050"/>
      </a:dk2>
      <a:lt2>
        <a:srgbClr val="FFFFFF"/>
      </a:lt2>
      <a:accent1>
        <a:srgbClr val="09357A"/>
      </a:accent1>
      <a:accent2>
        <a:srgbClr val="2A8EBF"/>
      </a:accent2>
      <a:accent3>
        <a:srgbClr val="BFBFBF"/>
      </a:accent3>
      <a:accent4>
        <a:srgbClr val="237D26"/>
      </a:accent4>
      <a:accent5>
        <a:srgbClr val="7FC31C"/>
      </a:accent5>
      <a:accent6>
        <a:srgbClr val="BFE18D"/>
      </a:accent6>
      <a:hlink>
        <a:srgbClr val="2A8EBF"/>
      </a:hlink>
      <a:folHlink>
        <a:srgbClr val="94C6D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569C175-E635-4E0A-9EA5-6BF5B0D73F27}">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EC674CB3B77F04FB82DD2C8A1A72802" ma:contentTypeVersion="13" ma:contentTypeDescription="Create a new document." ma:contentTypeScope="" ma:versionID="a97628fd57420f1887a14b2dad91b8b6">
  <xsd:schema xmlns:xsd="http://www.w3.org/2001/XMLSchema" xmlns:xs="http://www.w3.org/2001/XMLSchema" xmlns:p="http://schemas.microsoft.com/office/2006/metadata/properties" xmlns:ns2="6cf00679-ffa6-495b-960a-fc308a51c503" xmlns:ns3="6061e28c-501f-48b2-9c3a-32fb9cca35b6" targetNamespace="http://schemas.microsoft.com/office/2006/metadata/properties" ma:root="true" ma:fieldsID="91fc916d62153db65e5c589989aa998c" ns2:_="" ns3:_="">
    <xsd:import namespace="6cf00679-ffa6-495b-960a-fc308a51c503"/>
    <xsd:import namespace="6061e28c-501f-48b2-9c3a-32fb9cca35b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f00679-ffa6-495b-960a-fc308a51c5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061e28c-501f-48b2-9c3a-32fb9cca35b6"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4F820A-883A-4894-B442-35F5A922DA5E}">
  <ds:schemaRefs>
    <ds:schemaRef ds:uri="http://schemas.microsoft.com/sharepoint/v3/contenttype/forms"/>
  </ds:schemaRefs>
</ds:datastoreItem>
</file>

<file path=customXml/itemProps2.xml><?xml version="1.0" encoding="utf-8"?>
<ds:datastoreItem xmlns:ds="http://schemas.openxmlformats.org/officeDocument/2006/customXml" ds:itemID="{85763720-C4E4-4EF5-9FC4-98B275C30705}">
  <ds:schemaRefs>
    <ds:schemaRef ds:uri="http://purl.org/dc/terms/"/>
    <ds:schemaRef ds:uri="http://schemas.microsoft.com/office/infopath/2007/PartnerControls"/>
    <ds:schemaRef ds:uri="http://schemas.microsoft.com/office/2006/metadata/properties"/>
    <ds:schemaRef ds:uri="http://schemas.microsoft.com/office/2006/documentManagement/types"/>
    <ds:schemaRef ds:uri="http://purl.org/dc/elements/1.1/"/>
    <ds:schemaRef ds:uri="6cf00679-ffa6-495b-960a-fc308a51c503"/>
    <ds:schemaRef ds:uri="http://schemas.openxmlformats.org/package/2006/metadata/core-properties"/>
    <ds:schemaRef ds:uri="6061e28c-501f-48b2-9c3a-32fb9cca35b6"/>
    <ds:schemaRef ds:uri="http://www.w3.org/XML/1998/namespace"/>
    <ds:schemaRef ds:uri="http://purl.org/dc/dcmitype/"/>
  </ds:schemaRefs>
</ds:datastoreItem>
</file>

<file path=customXml/itemProps3.xml><?xml version="1.0" encoding="utf-8"?>
<ds:datastoreItem xmlns:ds="http://schemas.openxmlformats.org/officeDocument/2006/customXml" ds:itemID="{AB6B8E90-28C5-4511-953F-630B5CC9D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f00679-ffa6-495b-960a-fc308a51c503"/>
    <ds:schemaRef ds:uri="6061e28c-501f-48b2-9c3a-32fb9cca35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14376</TotalTime>
  <Words>1826</Words>
  <Application>Microsoft Office PowerPoint</Application>
  <PresentationFormat>Widescreen</PresentationFormat>
  <Paragraphs>331</Paragraphs>
  <Slides>57</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57</vt:i4>
      </vt:variant>
    </vt:vector>
  </HeadingPairs>
  <TitlesOfParts>
    <vt:vector size="67" baseType="lpstr">
      <vt:lpstr>Arial</vt:lpstr>
      <vt:lpstr>Arial Rounded MT Bold</vt:lpstr>
      <vt:lpstr>Atkinson Hyperlegible</vt:lpstr>
      <vt:lpstr>Calibri</vt:lpstr>
      <vt:lpstr>Symbol</vt:lpstr>
      <vt:lpstr>Verdana</vt:lpstr>
      <vt:lpstr>Wingdings</vt:lpstr>
      <vt:lpstr>Office Theme</vt:lpstr>
      <vt:lpstr>Content slide – cool palette</vt:lpstr>
      <vt:lpstr>1_Default Design</vt:lpstr>
      <vt:lpstr>Navigating the Complexities of Platform Trials: Design and Simulation</vt:lpstr>
      <vt:lpstr>Outline</vt:lpstr>
      <vt:lpstr>Reference</vt:lpstr>
      <vt:lpstr>What is a Platform Trial?</vt:lpstr>
      <vt:lpstr>Protocol Organization</vt:lpstr>
      <vt:lpstr>Example Platform – Adding New Treatments</vt:lpstr>
      <vt:lpstr>PowerPoint Presentation</vt:lpstr>
      <vt:lpstr>PowerPoint Presentation</vt:lpstr>
      <vt:lpstr>PowerPoint Presentation</vt:lpstr>
      <vt:lpstr>Platform Trial In Practice</vt:lpstr>
      <vt:lpstr>“Tools” and Aids</vt:lpstr>
      <vt:lpstr>Score Card – Considerations for MP</vt:lpstr>
      <vt:lpstr>Score Card – Considerations for MP</vt:lpstr>
      <vt:lpstr>Score Card – Considerations for MP</vt:lpstr>
      <vt:lpstr>Transition from Considering to Assessing a MP</vt:lpstr>
      <vt:lpstr>PowerPoint Presentation</vt:lpstr>
      <vt:lpstr>PowerPoint Presentation</vt:lpstr>
      <vt:lpstr>PowerPoint Presentation</vt:lpstr>
      <vt:lpstr>PowerPoint Presentation</vt:lpstr>
      <vt:lpstr>Transition from Assessing a MP to Implementing a MP</vt:lpstr>
      <vt:lpstr>Open Source Software - GitHub Page</vt:lpstr>
      <vt:lpstr>R Package + Project Specific Files</vt:lpstr>
      <vt:lpstr>PowerPoint Presentation</vt:lpstr>
      <vt:lpstr>PowerPoint Presentation</vt:lpstr>
      <vt:lpstr>PowerPoint Presentation</vt:lpstr>
      <vt:lpstr>PowerPoint Presentation</vt:lpstr>
      <vt:lpstr>PowerPoint Presentation</vt:lpstr>
      <vt:lpstr>Thank You! Kyle.Wathen@Cytel.com</vt:lpstr>
      <vt:lpstr>Hands on Example 1</vt:lpstr>
      <vt:lpstr>Previous Slides</vt:lpstr>
      <vt:lpstr>Initial Design</vt:lpstr>
      <vt:lpstr>Statistical Model</vt:lpstr>
      <vt:lpstr>Trial Design – An Iterative Process Starting with a Fixed Design</vt:lpstr>
      <vt:lpstr>Probability of Making a Go Decision</vt:lpstr>
      <vt:lpstr>Probability of Making a Go Decision</vt:lpstr>
      <vt:lpstr>Probability of Making a Go Decision</vt:lpstr>
      <vt:lpstr>Probability of Making a Go Decision</vt:lpstr>
      <vt:lpstr>Sample Size Comparison</vt:lpstr>
      <vt:lpstr>Interim Analysis for Futility</vt:lpstr>
      <vt:lpstr>Interim Analysis for Futility – Probability of Go</vt:lpstr>
      <vt:lpstr>Probability of Futility at IA</vt:lpstr>
      <vt:lpstr>Visuals Can Make it Difficult to Convey Trade-off </vt:lpstr>
      <vt:lpstr>Trade-off Futility vs Go Probability </vt:lpstr>
      <vt:lpstr>What does this mean to individual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Bayesian Predictive Probabilities </vt:lpstr>
      <vt:lpstr>PowerPoint Presentation</vt:lpstr>
      <vt:lpstr>PowerPoint Presentation</vt:lpstr>
      <vt:lpstr>PowerPoint Presentation</vt:lpstr>
      <vt:lpstr>`</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Elisabetta Bruno</dc:creator>
  <cp:lastModifiedBy>Kyle Wathen</cp:lastModifiedBy>
  <cp:revision>177</cp:revision>
  <dcterms:created xsi:type="dcterms:W3CDTF">2021-01-15T09:19:28Z</dcterms:created>
  <dcterms:modified xsi:type="dcterms:W3CDTF">2024-10-10T16:31:00Z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0x0101005EC674CB3B77F04FB82DD2C8A1A72802</vt:lpwstr>
  </property>
</Properties>
</file>