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944" y="784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9556" y="932678"/>
            <a:ext cx="285824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/>
              <a:t>Activity Recognition for Weight Lifting</a:t>
            </a:r>
            <a:endParaRPr lang="en-US" sz="14400" dirty="0"/>
          </a:p>
        </p:txBody>
      </p:sp>
      <p:sp>
        <p:nvSpPr>
          <p:cNvPr id="4" name="Rectangle 3"/>
          <p:cNvSpPr/>
          <p:nvPr/>
        </p:nvSpPr>
        <p:spPr>
          <a:xfrm>
            <a:off x="16059035" y="12115283"/>
            <a:ext cx="5242186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AccelY</a:t>
            </a:r>
            <a:r>
              <a:rPr lang="en-US" sz="3600" dirty="0" smtClean="0"/>
              <a:t> &lt;= -0.5g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3356440" y="13900447"/>
            <a:ext cx="422311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Bent Over Rows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8787803" y="13900447"/>
            <a:ext cx="4465642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AccelZ</a:t>
            </a:r>
            <a:r>
              <a:rPr lang="en-US" sz="3600" dirty="0" smtClean="0"/>
              <a:t> &lt;= -0.25g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6059036" y="15585930"/>
            <a:ext cx="2955142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Bicep Curls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0358998" y="15585930"/>
            <a:ext cx="3941228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AccelZ</a:t>
            </a:r>
            <a:r>
              <a:rPr lang="en-US" sz="3600" dirty="0" smtClean="0"/>
              <a:t> &lt;= 0.30g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6712618" y="17393488"/>
            <a:ext cx="4029394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AccelX</a:t>
            </a:r>
            <a:r>
              <a:rPr lang="en-US" sz="3600" dirty="0" smtClean="0"/>
              <a:t> &lt;= 0.46g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1910025" y="17407599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Squats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16059035" y="19098155"/>
            <a:ext cx="3053007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Bench Press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19869174" y="19098155"/>
            <a:ext cx="4431052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Tricep</a:t>
            </a:r>
            <a:r>
              <a:rPr lang="en-US" sz="3600" dirty="0" smtClean="0"/>
              <a:t> Extensions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15467998" y="12838975"/>
            <a:ext cx="3212130" cy="10614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18680128" y="12838975"/>
            <a:ext cx="2340496" cy="10614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17536607" y="14624139"/>
            <a:ext cx="3484017" cy="961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21020624" y="14624139"/>
            <a:ext cx="1308988" cy="961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18727315" y="16309622"/>
            <a:ext cx="3602297" cy="10838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22329612" y="16309622"/>
            <a:ext cx="522636" cy="1097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 flipH="1">
            <a:off x="18209591" y="18117180"/>
            <a:ext cx="517724" cy="980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3" idx="0"/>
          </p:cNvCxnSpPr>
          <p:nvPr/>
        </p:nvCxnSpPr>
        <p:spPr>
          <a:xfrm>
            <a:off x="18727315" y="18117180"/>
            <a:ext cx="3357385" cy="980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12617" y="12810753"/>
            <a:ext cx="104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True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30317" y="12817875"/>
            <a:ext cx="1134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False</a:t>
            </a:r>
            <a:endParaRPr lang="en-US" sz="3600" dirty="0"/>
          </a:p>
        </p:txBody>
      </p:sp>
      <p:pic>
        <p:nvPicPr>
          <p:cNvPr id="24" name="Picture 23" descr="img.everkine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125" y="3198656"/>
            <a:ext cx="2294237" cy="3706076"/>
          </a:xfrm>
          <a:prstGeom prst="rect">
            <a:avLst/>
          </a:prstGeom>
        </p:spPr>
      </p:pic>
      <p:pic>
        <p:nvPicPr>
          <p:cNvPr id="25" name="Picture 24" descr="img.everkinet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74" y="3135990"/>
            <a:ext cx="3096139" cy="3726424"/>
          </a:xfrm>
          <a:prstGeom prst="rect">
            <a:avLst/>
          </a:prstGeom>
        </p:spPr>
      </p:pic>
      <p:pic>
        <p:nvPicPr>
          <p:cNvPr id="26" name="Picture 25" descr="img.everkinet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40" y="3276742"/>
            <a:ext cx="3149077" cy="3374011"/>
          </a:xfrm>
          <a:prstGeom prst="rect">
            <a:avLst/>
          </a:prstGeom>
        </p:spPr>
      </p:pic>
      <p:pic>
        <p:nvPicPr>
          <p:cNvPr id="27" name="Picture 26" descr="img.everkinet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182" y="3464413"/>
            <a:ext cx="1778000" cy="3060492"/>
          </a:xfrm>
          <a:prstGeom prst="rect">
            <a:avLst/>
          </a:prstGeom>
        </p:spPr>
      </p:pic>
      <p:pic>
        <p:nvPicPr>
          <p:cNvPr id="28" name="Picture 27" descr="img.everkineti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590" y="3516978"/>
            <a:ext cx="2667000" cy="2828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38417" y="5699572"/>
            <a:ext cx="1683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                            </a:t>
            </a:r>
            <a:r>
              <a:rPr lang="en-US" sz="3600" dirty="0" smtClean="0"/>
              <a:t> </a:t>
            </a:r>
            <a:r>
              <a:rPr lang="en-US" sz="3600" dirty="0" smtClean="0"/>
              <a:t>b                                   </a:t>
            </a:r>
            <a:r>
              <a:rPr lang="en-US" sz="3600" dirty="0" smtClean="0"/>
              <a:t> </a:t>
            </a:r>
            <a:r>
              <a:rPr lang="en-US" sz="3600" dirty="0" smtClean="0"/>
              <a:t>c                          </a:t>
            </a:r>
            <a:r>
              <a:rPr lang="en-US" sz="3600" dirty="0" smtClean="0"/>
              <a:t>   </a:t>
            </a:r>
            <a:r>
              <a:rPr lang="en-US" sz="3600" dirty="0" smtClean="0"/>
              <a:t>d       </a:t>
            </a:r>
            <a:r>
              <a:rPr lang="en-US" sz="3600" dirty="0" smtClean="0"/>
              <a:t>                  </a:t>
            </a:r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32277" y="6973342"/>
            <a:ext cx="20382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Determines what exercise is being performed with 95% accuracy</a:t>
            </a:r>
            <a:endParaRPr lang="en-US" sz="6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56440" y="8001306"/>
            <a:ext cx="12316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Counts repetitions with 100% accuracy</a:t>
            </a:r>
          </a:p>
          <a:p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13972743" y="9938676"/>
            <a:ext cx="8473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Recognition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879367" y="10092332"/>
            <a:ext cx="57826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 Counting</a:t>
            </a:r>
            <a:endParaRPr lang="en-US" dirty="0"/>
          </a:p>
        </p:txBody>
      </p:sp>
      <p:pic>
        <p:nvPicPr>
          <p:cNvPr id="45" name="Picture 44" descr="unfilt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787" y="11906955"/>
            <a:ext cx="8650224" cy="3364992"/>
          </a:xfrm>
          <a:prstGeom prst="rect">
            <a:avLst/>
          </a:prstGeom>
        </p:spPr>
      </p:pic>
      <p:pic>
        <p:nvPicPr>
          <p:cNvPr id="46" name="Picture 45" descr="filt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787" y="15328393"/>
            <a:ext cx="8595360" cy="343814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231595" y="19098155"/>
            <a:ext cx="11460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Biquadratic </a:t>
            </a:r>
            <a:r>
              <a:rPr lang="en-US" sz="3600" dirty="0" smtClean="0"/>
              <a:t>IIR filter </a:t>
            </a:r>
            <a:r>
              <a:rPr lang="en-US" sz="3600" dirty="0" smtClean="0"/>
              <a:t>removes </a:t>
            </a:r>
            <a:r>
              <a:rPr lang="en-US" sz="3600" dirty="0" smtClean="0"/>
              <a:t>noise; then count zero crossings</a:t>
            </a:r>
          </a:p>
          <a:p>
            <a:pPr algn="ctr"/>
            <a:r>
              <a:rPr lang="en-US" sz="2800" dirty="0" smtClean="0"/>
              <a:t>Fc = 3.5 Hz, Q = 0.7, Gain = 6 dB (chosen experimentally)</a:t>
            </a:r>
            <a:endParaRPr lang="en-US" sz="2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6592787" y="17186781"/>
            <a:ext cx="8595360" cy="211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509112" y="20969636"/>
            <a:ext cx="77443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Trained CLF Tree uses mean values of accelerometer X, Y, Z axes to recognize activity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8794" y="9938676"/>
            <a:ext cx="6529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48794" y="11409426"/>
            <a:ext cx="8810646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Collected </a:t>
            </a:r>
            <a:r>
              <a:rPr lang="en-US" sz="3600" dirty="0" smtClean="0"/>
              <a:t>inertial sensing data </a:t>
            </a:r>
            <a:r>
              <a:rPr lang="en-US" sz="3600" dirty="0" smtClean="0"/>
              <a:t>from 11 individuals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Each subject performed the same lifting regiment: 3 sets of 5 repetitions of each exercise: squats (a), bench press (b), rows (c), bicep curls (d), </a:t>
            </a:r>
            <a:r>
              <a:rPr lang="en-US" sz="3600" dirty="0" err="1" smtClean="0"/>
              <a:t>tricep</a:t>
            </a:r>
            <a:r>
              <a:rPr lang="en-US" sz="3600" dirty="0" smtClean="0"/>
              <a:t> extensions (e) 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9" name="Picture 58" descr="Photo May 10, 6 00 22 PM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3950" r="2957" b="16862"/>
          <a:stretch/>
        </p:blipFill>
        <p:spPr>
          <a:xfrm>
            <a:off x="1451702" y="16717902"/>
            <a:ext cx="7255708" cy="40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158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Bartel</dc:creator>
  <cp:lastModifiedBy>Kwame Efah</cp:lastModifiedBy>
  <cp:revision>12</cp:revision>
  <dcterms:created xsi:type="dcterms:W3CDTF">2016-05-09T22:42:54Z</dcterms:created>
  <dcterms:modified xsi:type="dcterms:W3CDTF">2016-05-11T02:20:30Z</dcterms:modified>
</cp:coreProperties>
</file>