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2" r:id="rId5"/>
    <p:sldId id="259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8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394B-4A29-4411-9070-13EBA25CA200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03A9C-2845-4AE5-88F4-93DEB713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1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3A9C-2845-4AE5-88F4-93DEB7138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9CBC-9840-46F6-BB3E-57EE053AC656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9207-61E5-40C1-B619-85ECAD15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0867" y="2286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6744" y="3352800"/>
            <a:ext cx="2010042" cy="8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Overview</a:t>
            </a:r>
            <a:endParaRPr lang="en-US" dirty="0"/>
          </a:p>
          <a:p>
            <a:pPr algn="ctr"/>
            <a:r>
              <a:rPr lang="en-US" sz="800" dirty="0" smtClean="0"/>
              <a:t>System health status and general system info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934200" y="3352800"/>
            <a:ext cx="1981200" cy="8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Overview</a:t>
            </a:r>
          </a:p>
          <a:p>
            <a:pPr algn="ctr"/>
            <a:r>
              <a:rPr lang="en-US" sz="800" dirty="0" smtClean="0"/>
              <a:t>Summary of all room controls/sensor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8502" y="5602947"/>
            <a:ext cx="112430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sz="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034808" y="5603796"/>
            <a:ext cx="117985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808" y="5602947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10" name="Rectangle 9"/>
          <p:cNvSpPr/>
          <p:nvPr/>
        </p:nvSpPr>
        <p:spPr>
          <a:xfrm>
            <a:off x="311386" y="3352800"/>
            <a:ext cx="1968025" cy="8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Thermostat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5341" y="3339269"/>
            <a:ext cx="2010042" cy="8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Profiles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20867" y="16764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Control/Status Overview</a:t>
            </a:r>
          </a:p>
          <a:p>
            <a:pPr algn="ctr"/>
            <a:r>
              <a:rPr lang="en-US" sz="800" dirty="0" smtClean="0"/>
              <a:t>Summary of sensor and control modules</a:t>
            </a:r>
          </a:p>
        </p:txBody>
      </p: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4549567" y="1143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0"/>
            <a:endCxn id="12" idx="2"/>
          </p:cNvCxnSpPr>
          <p:nvPr/>
        </p:nvCxnSpPr>
        <p:spPr>
          <a:xfrm rot="5400000" flipH="1" flipV="1">
            <a:off x="2579583" y="1382816"/>
            <a:ext cx="685800" cy="325416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0"/>
            <a:endCxn id="12" idx="2"/>
          </p:cNvCxnSpPr>
          <p:nvPr/>
        </p:nvCxnSpPr>
        <p:spPr>
          <a:xfrm rot="5400000" flipH="1" flipV="1">
            <a:off x="3693830" y="2483533"/>
            <a:ext cx="672269" cy="103920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0"/>
            <a:endCxn id="12" idx="2"/>
          </p:cNvCxnSpPr>
          <p:nvPr/>
        </p:nvCxnSpPr>
        <p:spPr>
          <a:xfrm rot="16200000" flipV="1">
            <a:off x="4792766" y="2423801"/>
            <a:ext cx="685800" cy="117219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0"/>
            <a:endCxn id="12" idx="2"/>
          </p:cNvCxnSpPr>
          <p:nvPr/>
        </p:nvCxnSpPr>
        <p:spPr>
          <a:xfrm rot="16200000" flipV="1">
            <a:off x="5894284" y="1322283"/>
            <a:ext cx="685800" cy="337523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4475725" y="5016492"/>
            <a:ext cx="27675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58083" y="4724400"/>
            <a:ext cx="125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54908" y="4419600"/>
            <a:ext cx="1258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"/>
          <a:stretch/>
        </p:blipFill>
        <p:spPr>
          <a:xfrm>
            <a:off x="-1295400" y="-609600"/>
            <a:ext cx="13983366" cy="8774775"/>
          </a:xfrm>
        </p:spPr>
      </p:pic>
      <p:sp>
        <p:nvSpPr>
          <p:cNvPr id="5" name="Rectangle 4"/>
          <p:cNvSpPr/>
          <p:nvPr/>
        </p:nvSpPr>
        <p:spPr>
          <a:xfrm>
            <a:off x="5855677" y="3048000"/>
            <a:ext cx="27432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581400"/>
            <a:ext cx="27432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306851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0331" y="36107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4132" y="15240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vitate Segments BRK" pitchFamily="2" charset="0"/>
              </a:rPr>
              <a:t>H.A.S.</a:t>
            </a:r>
            <a:endParaRPr lang="en-US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vitate Segments BR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8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63" y="1363000"/>
            <a:ext cx="8331437" cy="526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Room Overview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2187833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8698" y="2057400"/>
            <a:ext cx="18287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Master Bedroom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33985" y="2187833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2083" y="2057400"/>
            <a:ext cx="751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20697" y="2209800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78796" y="2079367"/>
            <a:ext cx="908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Uncategorized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3" y="2590800"/>
            <a:ext cx="174070" cy="3098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7800" y="256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3" y="3124200"/>
            <a:ext cx="174070" cy="309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47800" y="30944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4" y="3733800"/>
            <a:ext cx="359033" cy="3590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88174" y="307179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33" y="2561602"/>
            <a:ext cx="174070" cy="309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86200" y="25312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Overhead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07" y="2602907"/>
            <a:ext cx="174070" cy="3098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88174" y="25725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37118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27" y="5973932"/>
            <a:ext cx="174070" cy="3098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59194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Foyer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67600" y="460503"/>
            <a:ext cx="160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7" y="4343400"/>
            <a:ext cx="497521" cy="66966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47799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 F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39" y="3036469"/>
            <a:ext cx="497521" cy="6696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84131" y="31126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79 F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1" y="3561665"/>
            <a:ext cx="497521" cy="66966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88173" y="36378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 F</a:t>
            </a:r>
            <a:endParaRPr lang="en-US" dirty="0"/>
          </a:p>
        </p:txBody>
      </p:sp>
      <p:sp>
        <p:nvSpPr>
          <p:cNvPr id="2" name="Snip Same Side Corner Rectangle 1"/>
          <p:cNvSpPr/>
          <p:nvPr/>
        </p:nvSpPr>
        <p:spPr>
          <a:xfrm flipH="1" flipV="1">
            <a:off x="4572000" y="1363000"/>
            <a:ext cx="3602410" cy="276999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2444" y="1363000"/>
            <a:ext cx="4197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Click a </a:t>
            </a:r>
            <a:r>
              <a:rPr lang="en-US" sz="1200" dirty="0" smtClean="0"/>
              <a:t>control’s name to </a:t>
            </a:r>
            <a:r>
              <a:rPr lang="en-US" sz="1200" dirty="0"/>
              <a:t>edit it’s details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-15992" y="914870"/>
            <a:ext cx="9159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Snip Same Side Corner Rectangle 27"/>
          <p:cNvSpPr/>
          <p:nvPr/>
        </p:nvSpPr>
        <p:spPr>
          <a:xfrm flipH="1" flipV="1">
            <a:off x="-1" y="929825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13" y="914400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 flipH="1" flipV="1">
            <a:off x="1429373" y="942871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38587" y="927446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sp>
        <p:nvSpPr>
          <p:cNvPr id="44" name="Snip Same Side Corner Rectangle 43"/>
          <p:cNvSpPr/>
          <p:nvPr/>
        </p:nvSpPr>
        <p:spPr>
          <a:xfrm flipH="1" flipV="1">
            <a:off x="2901675" y="945250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81013" y="926068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View</a:t>
            </a:r>
            <a:endParaRPr lang="en-US" dirty="0"/>
          </a:p>
        </p:txBody>
      </p:sp>
      <p:sp>
        <p:nvSpPr>
          <p:cNvPr id="46" name="Snip Same Side Corner Rectangle 45"/>
          <p:cNvSpPr/>
          <p:nvPr/>
        </p:nvSpPr>
        <p:spPr>
          <a:xfrm flipH="1" flipV="1">
            <a:off x="4491571" y="945250"/>
            <a:ext cx="1614706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00785" y="929825"/>
            <a:ext cx="1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02" y="311266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63" y="1363000"/>
            <a:ext cx="8331437" cy="549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67600" y="460503"/>
            <a:ext cx="160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5992" y="914870"/>
            <a:ext cx="9159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Snip Same Side Corner Rectangle 27"/>
          <p:cNvSpPr/>
          <p:nvPr/>
        </p:nvSpPr>
        <p:spPr>
          <a:xfrm flipH="1" flipV="1">
            <a:off x="-1" y="929825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13" y="914400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 flipH="1" flipV="1">
            <a:off x="1429373" y="942871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38587" y="927446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sp>
        <p:nvSpPr>
          <p:cNvPr id="44" name="Snip Same Side Corner Rectangle 43"/>
          <p:cNvSpPr/>
          <p:nvPr/>
        </p:nvSpPr>
        <p:spPr>
          <a:xfrm flipH="1" flipV="1">
            <a:off x="2901675" y="945250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81013" y="926068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View</a:t>
            </a:r>
            <a:endParaRPr lang="en-US" dirty="0"/>
          </a:p>
        </p:txBody>
      </p:sp>
      <p:sp>
        <p:nvSpPr>
          <p:cNvPr id="46" name="Snip Same Side Corner Rectangle 45"/>
          <p:cNvSpPr/>
          <p:nvPr/>
        </p:nvSpPr>
        <p:spPr>
          <a:xfrm flipH="1" flipV="1">
            <a:off x="4491571" y="945250"/>
            <a:ext cx="1614706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00785" y="929825"/>
            <a:ext cx="1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5482" y="2743200"/>
            <a:ext cx="4876801" cy="3962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4000144"/>
            <a:ext cx="22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Bedroom: 71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92924" y="4431268"/>
            <a:ext cx="1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Office: 77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45384" y="4888468"/>
            <a:ext cx="241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Room: 73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26306" y="5345668"/>
            <a:ext cx="241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Bathroom: 72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5970255" y="3962400"/>
            <a:ext cx="1725945" cy="369332"/>
            <a:chOff x="5970255" y="3183338"/>
            <a:chExt cx="1725945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6248400" y="318333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at:</a:t>
              </a:r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5970255" y="3246938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35205" y="3246938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216494" y="1639999"/>
            <a:ext cx="1752600" cy="566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Settings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968061" y="4431268"/>
            <a:ext cx="1725944" cy="369332"/>
            <a:chOff x="5970256" y="3183338"/>
            <a:chExt cx="172594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248400" y="318333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at: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35205" y="3246938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89307" y="4888468"/>
            <a:ext cx="1725944" cy="369332"/>
            <a:chOff x="5970256" y="3183338"/>
            <a:chExt cx="172594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248400" y="318333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at: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35205" y="3246938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961710" y="5345668"/>
            <a:ext cx="1725945" cy="369332"/>
            <a:chOff x="5970255" y="3183338"/>
            <a:chExt cx="1725945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248400" y="318333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at:</a:t>
              </a:r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970255" y="3246938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35205" y="3246938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00" y="3941006"/>
            <a:ext cx="1725945" cy="369332"/>
            <a:chOff x="5970255" y="3183338"/>
            <a:chExt cx="1725945" cy="369332"/>
          </a:xfrm>
        </p:grpSpPr>
        <p:sp>
          <p:nvSpPr>
            <p:cNvPr id="84" name="TextBox 83"/>
            <p:cNvSpPr txBox="1"/>
            <p:nvPr/>
          </p:nvSpPr>
          <p:spPr>
            <a:xfrm>
              <a:off x="6248400" y="318333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at:</a:t>
              </a:r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5970255" y="3246938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135205" y="3246938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2061" y="3493532"/>
            <a:ext cx="148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Average: 74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4633868" y="3111500"/>
            <a:ext cx="2672787" cy="369332"/>
            <a:chOff x="5970255" y="3183338"/>
            <a:chExt cx="2672787" cy="369332"/>
          </a:xfrm>
        </p:grpSpPr>
        <p:sp>
          <p:nvSpPr>
            <p:cNvPr id="90" name="TextBox 89"/>
            <p:cNvSpPr txBox="1"/>
            <p:nvPr/>
          </p:nvSpPr>
          <p:spPr>
            <a:xfrm>
              <a:off x="6248400" y="3183338"/>
              <a:ext cx="2394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Enable Room Settings</a:t>
              </a:r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5970255" y="3246938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1110734"/>
            <a:ext cx="8331437" cy="549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9260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Details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06277" y="228600"/>
            <a:ext cx="22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UUID: 19873HAS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09" y="2907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3" y="1706732"/>
            <a:ext cx="174070" cy="3098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2986" y="2984892"/>
            <a:ext cx="2667001" cy="29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58433" y="3593068"/>
            <a:ext cx="132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Location: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720909" y="3631168"/>
            <a:ext cx="2667001" cy="29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3631168"/>
            <a:ext cx="349310" cy="293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175154" y="3682484"/>
            <a:ext cx="120709" cy="1905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00800" y="1295400"/>
            <a:ext cx="1752600" cy="566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Settings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7067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Light Switch</a:t>
            </a:r>
          </a:p>
        </p:txBody>
      </p:sp>
    </p:spTree>
    <p:extLst>
      <p:ext uri="{BB962C8B-B14F-4D97-AF65-F5344CB8AC3E}">
        <p14:creationId xmlns:p14="http://schemas.microsoft.com/office/powerpoint/2010/main" val="1644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63" y="1363000"/>
            <a:ext cx="8331437" cy="526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67600" y="460503"/>
            <a:ext cx="160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5992" y="914870"/>
            <a:ext cx="9159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Snip Same Side Corner Rectangle 27"/>
          <p:cNvSpPr/>
          <p:nvPr/>
        </p:nvSpPr>
        <p:spPr>
          <a:xfrm flipH="1" flipV="1">
            <a:off x="-1" y="929825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13" y="914400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 flipH="1" flipV="1">
            <a:off x="1429373" y="942871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38587" y="927446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sp>
        <p:nvSpPr>
          <p:cNvPr id="44" name="Snip Same Side Corner Rectangle 43"/>
          <p:cNvSpPr/>
          <p:nvPr/>
        </p:nvSpPr>
        <p:spPr>
          <a:xfrm flipH="1" flipV="1">
            <a:off x="2901675" y="945250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81013" y="926068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View</a:t>
            </a:r>
            <a:endParaRPr lang="en-US" dirty="0"/>
          </a:p>
        </p:txBody>
      </p:sp>
      <p:sp>
        <p:nvSpPr>
          <p:cNvPr id="46" name="Snip Same Side Corner Rectangle 45"/>
          <p:cNvSpPr/>
          <p:nvPr/>
        </p:nvSpPr>
        <p:spPr>
          <a:xfrm flipH="1" flipV="1">
            <a:off x="4491571" y="945250"/>
            <a:ext cx="1614706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00785" y="929825"/>
            <a:ext cx="1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399" y="2678668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Uptime: 2 days, 15:01:11 hours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17414" y="6096000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Access Logs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399" y="3200400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 Reporting: 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3399" y="3604080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Reporting: 12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399" y="4061936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Household Temp: 74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7702" y="4507468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Alerts: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" y="2145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Time: Saturday, October 14, 2012, 9:12:00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74" y="1382940"/>
            <a:ext cx="8331437" cy="526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Kyle’s Settings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67600" y="460503"/>
            <a:ext cx="160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5992" y="914870"/>
            <a:ext cx="9159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Snip Same Side Corner Rectangle 27"/>
          <p:cNvSpPr/>
          <p:nvPr/>
        </p:nvSpPr>
        <p:spPr>
          <a:xfrm flipH="1" flipV="1">
            <a:off x="-1" y="929825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13" y="914400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 flipH="1" flipV="1">
            <a:off x="1429373" y="942871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38587" y="927446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sp>
        <p:nvSpPr>
          <p:cNvPr id="44" name="Snip Same Side Corner Rectangle 43"/>
          <p:cNvSpPr/>
          <p:nvPr/>
        </p:nvSpPr>
        <p:spPr>
          <a:xfrm flipH="1" flipV="1">
            <a:off x="2901675" y="945250"/>
            <a:ext cx="1367328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81013" y="926068"/>
            <a:ext cx="13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View</a:t>
            </a:r>
            <a:endParaRPr lang="en-US" dirty="0"/>
          </a:p>
        </p:txBody>
      </p:sp>
      <p:sp>
        <p:nvSpPr>
          <p:cNvPr id="46" name="Snip Same Side Corner Rectangle 45"/>
          <p:cNvSpPr/>
          <p:nvPr/>
        </p:nvSpPr>
        <p:spPr>
          <a:xfrm flipH="1" flipV="1">
            <a:off x="4491571" y="945250"/>
            <a:ext cx="1614706" cy="30433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00785" y="929825"/>
            <a:ext cx="16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Health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828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12649" y="1872734"/>
            <a:ext cx="2667001" cy="29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181600" y="1844650"/>
            <a:ext cx="1295400" cy="321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5749" y="2699266"/>
            <a:ext cx="2168851" cy="3516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1051" y="2514600"/>
            <a:ext cx="14887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Saved Profiles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81673" y="3200400"/>
            <a:ext cx="1295400" cy="321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Bedtime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81673" y="3733800"/>
            <a:ext cx="1295400" cy="321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107" y="5334000"/>
            <a:ext cx="152898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New…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99" y="1096592"/>
            <a:ext cx="8331437" cy="57614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230" y="914400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 Creation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2" y="0"/>
            <a:ext cx="2927583" cy="9148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67600" y="460503"/>
            <a:ext cx="160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b="1" dirty="0" smtClean="0">
                <a:solidFill>
                  <a:schemeClr val="accent2"/>
                </a:solidFill>
              </a:rPr>
              <a:t>Kyle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5992" y="914870"/>
            <a:ext cx="9159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84903" y="3537345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43001" y="3406912"/>
            <a:ext cx="18287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Master Bedroom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428288" y="3537345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586386" y="3406912"/>
            <a:ext cx="751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715000" y="3559312"/>
            <a:ext cx="2133600" cy="304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873099" y="3428879"/>
            <a:ext cx="908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16046" y="39099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16046" y="444394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2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83312"/>
            <a:ext cx="359033" cy="35903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77000" y="442130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0" y="38807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Overhead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77000" y="39220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046" y="50613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28" y="4462181"/>
            <a:ext cx="369332" cy="3693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230" y="1283732"/>
            <a:ext cx="15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Name: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810996" y="1321832"/>
            <a:ext cx="2667001" cy="29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694492" y="1293748"/>
            <a:ext cx="1295400" cy="321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1931" y="1752600"/>
            <a:ext cx="5488469" cy="3164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 will not take affect until the profile is activated.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1" y="3880782"/>
            <a:ext cx="213074" cy="37541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1" y="3923000"/>
            <a:ext cx="213074" cy="37541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3903895"/>
            <a:ext cx="213074" cy="37541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71" y="4456096"/>
            <a:ext cx="213074" cy="375417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3546477" y="4421303"/>
            <a:ext cx="1863040" cy="646331"/>
            <a:chOff x="5970256" y="3183338"/>
            <a:chExt cx="1863040" cy="646331"/>
          </a:xfrm>
        </p:grpSpPr>
        <p:sp>
          <p:nvSpPr>
            <p:cNvPr id="83" name="TextBox 82"/>
            <p:cNvSpPr txBox="1"/>
            <p:nvPr/>
          </p:nvSpPr>
          <p:spPr>
            <a:xfrm>
              <a:off x="6248400" y="3183338"/>
              <a:ext cx="1339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this room at:</a:t>
              </a:r>
              <a:endParaRPr lang="en-US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970256" y="3372577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272301" y="3338994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116953" y="2587562"/>
            <a:ext cx="4338413" cy="369332"/>
            <a:chOff x="5970255" y="3183338"/>
            <a:chExt cx="4338413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6248400" y="3183338"/>
              <a:ext cx="406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the average temperature at: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5970256" y="3228368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5970255" y="3246938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556945" y="3229745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76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92373" y="5636514"/>
            <a:ext cx="1863041" cy="646331"/>
            <a:chOff x="5970255" y="3183338"/>
            <a:chExt cx="1863041" cy="646331"/>
          </a:xfrm>
        </p:grpSpPr>
        <p:sp>
          <p:nvSpPr>
            <p:cNvPr id="98" name="TextBox 97"/>
            <p:cNvSpPr txBox="1"/>
            <p:nvPr/>
          </p:nvSpPr>
          <p:spPr>
            <a:xfrm>
              <a:off x="6248400" y="3183338"/>
              <a:ext cx="1339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this room at:</a:t>
              </a:r>
              <a:endParaRPr lang="en-US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970256" y="3376566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Multiply 99"/>
            <p:cNvSpPr/>
            <p:nvPr/>
          </p:nvSpPr>
          <p:spPr>
            <a:xfrm>
              <a:off x="5970255" y="3380212"/>
              <a:ext cx="272445" cy="25841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72301" y="3338994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814229" y="5033887"/>
            <a:ext cx="1863040" cy="646331"/>
            <a:chOff x="5970256" y="3183338"/>
            <a:chExt cx="1863040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6248400" y="3183338"/>
              <a:ext cx="1339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Keep this room at: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970256" y="3369593"/>
              <a:ext cx="272445" cy="2662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2301" y="3338994"/>
              <a:ext cx="560995" cy="284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098074" y="5153697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1098073" y="5172267"/>
            <a:ext cx="272445" cy="2584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108552" y="4496029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1108551" y="4514599"/>
            <a:ext cx="272445" cy="2584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108551" y="3943828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3552177" y="3940944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3552176" y="3959514"/>
            <a:ext cx="272445" cy="2584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5825353" y="3979219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5825352" y="3997789"/>
            <a:ext cx="272445" cy="2584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822828" y="4496029"/>
            <a:ext cx="272445" cy="266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822827" y="4514599"/>
            <a:ext cx="272445" cy="25841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291</Words>
  <Application>Microsoft Office PowerPoint</Application>
  <PresentationFormat>On-screen Show (4:3)</PresentationFormat>
  <Paragraphs>121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KBroadway</dc:creator>
  <cp:lastModifiedBy>KBroadway</cp:lastModifiedBy>
  <cp:revision>26</cp:revision>
  <dcterms:created xsi:type="dcterms:W3CDTF">2012-10-09T21:50:47Z</dcterms:created>
  <dcterms:modified xsi:type="dcterms:W3CDTF">2012-11-28T12:00:23Z</dcterms:modified>
</cp:coreProperties>
</file>