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08F71A-DFA5-4DEB-A033-D066C377089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Job Postings in NYC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B5BF79F-04D7-4E13-9F76-0643B356BCC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1/28/2021 15:21:29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A04D3FBF-84E2-49F9-A9C6-ADCD3179D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3F935D96-5EFB-4E6E-9A93-9EE71BBD69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2A71A13D-BCE5-47C2-A826-A2A8C96F10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280235BC-9BC2-41D7-9C0A-4175905147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746F9981-484B-49C4-97B7-71876A4731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703B9F72-F2E3-4A44-8C79-4DB52C540A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2021-01-28T20:21:30Z</dcterms:created>
  <dcterms:modified xsi:type="dcterms:W3CDTF">2021-01-28T20:21:30Z</dcterms:modified>
</cp:coreProperties>
</file>