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460F62-DEA8-4252-99F7-10E0938306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Wind Energy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1FE1FF-97B2-4901-ACAC-DDAB3A8C5A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1/28/2021 12:22:46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5589CB69-F77C-4A68-8E46-796C388A6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B869E703-1972-48D1-8F25-251A6A7F9B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843B5849-DB2C-4836-B196-84004B82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2021-01-28T17:22:47Z</dcterms:created>
  <dcterms:modified xsi:type="dcterms:W3CDTF">2021-01-28T17:22:47Z</dcterms:modified>
</cp:coreProperties>
</file>