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B42A6-6EB4-4DF6-AD33-DD168C330B96}" v="39" dt="2021-01-17T21:59:5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Bentley" userId="2ab403494b0bbe39" providerId="LiveId" clId="{271B42A6-6EB4-4DF6-AD33-DD168C330B96}"/>
    <pc:docChg chg="undo custSel mod addSld delSld modSld sldOrd">
      <pc:chgData name="Kenneth Bentley" userId="2ab403494b0bbe39" providerId="LiveId" clId="{271B42A6-6EB4-4DF6-AD33-DD168C330B96}" dt="2021-01-17T22:10:52.995" v="2019" actId="20577"/>
      <pc:docMkLst>
        <pc:docMk/>
      </pc:docMkLst>
      <pc:sldChg chg="addSp delSp modSp new mod setBg">
        <pc:chgData name="Kenneth Bentley" userId="2ab403494b0bbe39" providerId="LiveId" clId="{271B42A6-6EB4-4DF6-AD33-DD168C330B96}" dt="2021-01-17T17:12:20.413" v="301" actId="20577"/>
        <pc:sldMkLst>
          <pc:docMk/>
          <pc:sldMk cId="3751236086" sldId="257"/>
        </pc:sldMkLst>
        <pc:spChg chg="mod">
          <ac:chgData name="Kenneth Bentley" userId="2ab403494b0bbe39" providerId="LiveId" clId="{271B42A6-6EB4-4DF6-AD33-DD168C330B96}" dt="2021-01-17T17:12:09.963" v="299" actId="26606"/>
          <ac:spMkLst>
            <pc:docMk/>
            <pc:sldMk cId="3751236086" sldId="257"/>
            <ac:spMk id="2" creationId="{FFD3288C-E442-40F7-9434-D245125FD3E2}"/>
          </ac:spMkLst>
        </pc:spChg>
        <pc:spChg chg="del">
          <ac:chgData name="Kenneth Bentley" userId="2ab403494b0bbe39" providerId="LiveId" clId="{271B42A6-6EB4-4DF6-AD33-DD168C330B96}" dt="2021-01-17T17:01:51.611" v="1"/>
          <ac:spMkLst>
            <pc:docMk/>
            <pc:sldMk cId="3751236086" sldId="257"/>
            <ac:spMk id="3" creationId="{0743104C-9DEA-401D-966B-03F1EF0E9531}"/>
          </ac:spMkLst>
        </pc:spChg>
        <pc:spChg chg="mod">
          <ac:chgData name="Kenneth Bentley" userId="2ab403494b0bbe39" providerId="LiveId" clId="{271B42A6-6EB4-4DF6-AD33-DD168C330B96}" dt="2021-01-17T17:12:20.413" v="301" actId="20577"/>
          <ac:spMkLst>
            <pc:docMk/>
            <pc:sldMk cId="3751236086" sldId="257"/>
            <ac:spMk id="4" creationId="{ACF9F698-5D16-4B21-8E67-614A3E3221FD}"/>
          </ac:spMkLst>
        </pc:spChg>
        <pc:spChg chg="add del">
          <ac:chgData name="Kenneth Bentley" userId="2ab403494b0bbe39" providerId="LiveId" clId="{271B42A6-6EB4-4DF6-AD33-DD168C330B96}" dt="2021-01-17T17:12:09.963" v="299" actId="26606"/>
          <ac:spMkLst>
            <pc:docMk/>
            <pc:sldMk cId="3751236086" sldId="257"/>
            <ac:spMk id="9" creationId="{A2679492-7988-4050-9056-542444452411}"/>
          </ac:spMkLst>
        </pc:spChg>
        <pc:spChg chg="add del">
          <ac:chgData name="Kenneth Bentley" userId="2ab403494b0bbe39" providerId="LiveId" clId="{271B42A6-6EB4-4DF6-AD33-DD168C330B96}" dt="2021-01-17T17:12:09.963" v="299" actId="26606"/>
          <ac:spMkLst>
            <pc:docMk/>
            <pc:sldMk cId="3751236086" sldId="257"/>
            <ac:spMk id="10" creationId="{B091B163-7D61-4891-ABCF-5C13D9C418D0}"/>
          </ac:spMkLst>
        </pc:spChg>
        <pc:spChg chg="add del">
          <ac:chgData name="Kenneth Bentley" userId="2ab403494b0bbe39" providerId="LiveId" clId="{271B42A6-6EB4-4DF6-AD33-DD168C330B96}" dt="2021-01-17T17:07:11.359" v="244" actId="26606"/>
          <ac:spMkLst>
            <pc:docMk/>
            <pc:sldMk cId="3751236086" sldId="257"/>
            <ac:spMk id="13" creationId="{A2679492-7988-4050-9056-542444452411}"/>
          </ac:spMkLst>
        </pc:spChg>
        <pc:spChg chg="add del">
          <ac:chgData name="Kenneth Bentley" userId="2ab403494b0bbe39" providerId="LiveId" clId="{271B42A6-6EB4-4DF6-AD33-DD168C330B96}" dt="2021-01-17T17:07:11.359" v="244" actId="26606"/>
          <ac:spMkLst>
            <pc:docMk/>
            <pc:sldMk cId="3751236086" sldId="257"/>
            <ac:spMk id="15" creationId="{B091B163-7D61-4891-ABCF-5C13D9C418D0}"/>
          </ac:spMkLst>
        </pc:spChg>
        <pc:spChg chg="add del">
          <ac:chgData name="Kenneth Bentley" userId="2ab403494b0bbe39" providerId="LiveId" clId="{271B42A6-6EB4-4DF6-AD33-DD168C330B96}" dt="2021-01-17T17:07:13.944" v="246" actId="26606"/>
          <ac:spMkLst>
            <pc:docMk/>
            <pc:sldMk cId="3751236086" sldId="257"/>
            <ac:spMk id="19" creationId="{1453BF6C-B012-48B7-B4E8-6D7AC7C27D02}"/>
          </ac:spMkLst>
        </pc:spChg>
        <pc:spChg chg="add del">
          <ac:chgData name="Kenneth Bentley" userId="2ab403494b0bbe39" providerId="LiveId" clId="{271B42A6-6EB4-4DF6-AD33-DD168C330B96}" dt="2021-01-17T17:07:13.944" v="246" actId="26606"/>
          <ac:spMkLst>
            <pc:docMk/>
            <pc:sldMk cId="3751236086" sldId="257"/>
            <ac:spMk id="21" creationId="{E3020543-B24B-4EC4-8FFC-8DD88EEA91A8}"/>
          </ac:spMkLst>
        </pc:spChg>
        <pc:spChg chg="add del">
          <ac:chgData name="Kenneth Bentley" userId="2ab403494b0bbe39" providerId="LiveId" clId="{271B42A6-6EB4-4DF6-AD33-DD168C330B96}" dt="2021-01-17T17:07:13.944" v="246" actId="26606"/>
          <ac:spMkLst>
            <pc:docMk/>
            <pc:sldMk cId="3751236086" sldId="257"/>
            <ac:spMk id="22" creationId="{327D73B4-9F5C-4A64-A179-51B9500CB8B5}"/>
          </ac:spMkLst>
        </pc:spChg>
        <pc:spChg chg="add del">
          <ac:chgData name="Kenneth Bentley" userId="2ab403494b0bbe39" providerId="LiveId" clId="{271B42A6-6EB4-4DF6-AD33-DD168C330B96}" dt="2021-01-17T17:07:13.944" v="246" actId="26606"/>
          <ac:spMkLst>
            <pc:docMk/>
            <pc:sldMk cId="3751236086" sldId="257"/>
            <ac:spMk id="24" creationId="{C1F06963-6374-4B48-844F-071A9BAAAE02}"/>
          </ac:spMkLst>
        </pc:spChg>
        <pc:spChg chg="add del">
          <ac:chgData name="Kenneth Bentley" userId="2ab403494b0bbe39" providerId="LiveId" clId="{271B42A6-6EB4-4DF6-AD33-DD168C330B96}" dt="2021-01-17T17:07:13.944" v="246" actId="26606"/>
          <ac:spMkLst>
            <pc:docMk/>
            <pc:sldMk cId="3751236086" sldId="257"/>
            <ac:spMk id="25" creationId="{6CB927A4-E432-4310-9CD5-E89FF5063179}"/>
          </ac:spMkLst>
        </pc:spChg>
        <pc:spChg chg="add del">
          <ac:chgData name="Kenneth Bentley" userId="2ab403494b0bbe39" providerId="LiveId" clId="{271B42A6-6EB4-4DF6-AD33-DD168C330B96}" dt="2021-01-17T17:07:35.908" v="248" actId="26606"/>
          <ac:spMkLst>
            <pc:docMk/>
            <pc:sldMk cId="3751236086" sldId="257"/>
            <ac:spMk id="28" creationId="{8D1AA55E-40D5-461B-A5A8-4AE8AAB71B08}"/>
          </ac:spMkLst>
        </pc:spChg>
        <pc:spChg chg="add del">
          <ac:chgData name="Kenneth Bentley" userId="2ab403494b0bbe39" providerId="LiveId" clId="{271B42A6-6EB4-4DF6-AD33-DD168C330B96}" dt="2021-01-17T17:07:35.908" v="248" actId="26606"/>
          <ac:spMkLst>
            <pc:docMk/>
            <pc:sldMk cId="3751236086" sldId="257"/>
            <ac:spMk id="30" creationId="{6CB927A4-E432-4310-9CD5-E89FF5063179}"/>
          </ac:spMkLst>
        </pc:spChg>
        <pc:spChg chg="add del">
          <ac:chgData name="Kenneth Bentley" userId="2ab403494b0bbe39" providerId="LiveId" clId="{271B42A6-6EB4-4DF6-AD33-DD168C330B96}" dt="2021-01-17T17:07:35.908" v="248" actId="26606"/>
          <ac:spMkLst>
            <pc:docMk/>
            <pc:sldMk cId="3751236086" sldId="257"/>
            <ac:spMk id="31" creationId="{E3020543-B24B-4EC4-8FFC-8DD88EEA91A8}"/>
          </ac:spMkLst>
        </pc:spChg>
        <pc:picChg chg="add mod ord">
          <ac:chgData name="Kenneth Bentley" userId="2ab403494b0bbe39" providerId="LiveId" clId="{271B42A6-6EB4-4DF6-AD33-DD168C330B96}" dt="2021-01-17T17:12:09.963" v="299" actId="26606"/>
          <ac:picMkLst>
            <pc:docMk/>
            <pc:sldMk cId="3751236086" sldId="257"/>
            <ac:picMk id="6" creationId="{AB3C3DEF-3F59-4934-A914-5D4C36C1BE9D}"/>
          </ac:picMkLst>
        </pc:picChg>
        <pc:cxnChg chg="add del">
          <ac:chgData name="Kenneth Bentley" userId="2ab403494b0bbe39" providerId="LiveId" clId="{271B42A6-6EB4-4DF6-AD33-DD168C330B96}" dt="2021-01-17T17:12:09.963" v="299" actId="26606"/>
          <ac:cxnSpMkLst>
            <pc:docMk/>
            <pc:sldMk cId="3751236086" sldId="257"/>
            <ac:cxnSpMk id="8" creationId="{5C05CAAB-DBA2-4548-AD5F-01BB97FBB207}"/>
          </ac:cxnSpMkLst>
        </pc:cxnChg>
        <pc:cxnChg chg="add del">
          <ac:chgData name="Kenneth Bentley" userId="2ab403494b0bbe39" providerId="LiveId" clId="{271B42A6-6EB4-4DF6-AD33-DD168C330B96}" dt="2021-01-17T17:07:11.359" v="244" actId="26606"/>
          <ac:cxnSpMkLst>
            <pc:docMk/>
            <pc:sldMk cId="3751236086" sldId="257"/>
            <ac:cxnSpMk id="11" creationId="{5C05CAAB-DBA2-4548-AD5F-01BB97FBB207}"/>
          </ac:cxnSpMkLst>
        </pc:cxnChg>
        <pc:cxnChg chg="add del">
          <ac:chgData name="Kenneth Bentley" userId="2ab403494b0bbe39" providerId="LiveId" clId="{271B42A6-6EB4-4DF6-AD33-DD168C330B96}" dt="2021-01-17T17:12:09.963" v="299" actId="26606"/>
          <ac:cxnSpMkLst>
            <pc:docMk/>
            <pc:sldMk cId="3751236086" sldId="257"/>
            <ac:cxnSpMk id="12" creationId="{C49DA8F6-BCC1-4447-B54C-57856834B94B}"/>
          </ac:cxnSpMkLst>
        </pc:cxnChg>
        <pc:cxnChg chg="add del">
          <ac:chgData name="Kenneth Bentley" userId="2ab403494b0bbe39" providerId="LiveId" clId="{271B42A6-6EB4-4DF6-AD33-DD168C330B96}" dt="2021-01-17T17:07:11.359" v="244" actId="26606"/>
          <ac:cxnSpMkLst>
            <pc:docMk/>
            <pc:sldMk cId="3751236086" sldId="257"/>
            <ac:cxnSpMk id="17" creationId="{C49DA8F6-BCC1-4447-B54C-57856834B94B}"/>
          </ac:cxnSpMkLst>
        </pc:cxnChg>
        <pc:cxnChg chg="add del">
          <ac:chgData name="Kenneth Bentley" userId="2ab403494b0bbe39" providerId="LiveId" clId="{271B42A6-6EB4-4DF6-AD33-DD168C330B96}" dt="2021-01-17T17:07:13.944" v="246" actId="26606"/>
          <ac:cxnSpMkLst>
            <pc:docMk/>
            <pc:sldMk cId="3751236086" sldId="257"/>
            <ac:cxnSpMk id="20" creationId="{5C05CAAB-DBA2-4548-AD5F-01BB97FBB207}"/>
          </ac:cxnSpMkLst>
        </pc:cxnChg>
        <pc:cxnChg chg="add del">
          <ac:chgData name="Kenneth Bentley" userId="2ab403494b0bbe39" providerId="LiveId" clId="{271B42A6-6EB4-4DF6-AD33-DD168C330B96}" dt="2021-01-17T17:07:13.944" v="246" actId="26606"/>
          <ac:cxnSpMkLst>
            <pc:docMk/>
            <pc:sldMk cId="3751236086" sldId="257"/>
            <ac:cxnSpMk id="23" creationId="{C49DA8F6-BCC1-4447-B54C-57856834B94B}"/>
          </ac:cxnSpMkLst>
        </pc:cxnChg>
        <pc:cxnChg chg="add del">
          <ac:chgData name="Kenneth Bentley" userId="2ab403494b0bbe39" providerId="LiveId" clId="{271B42A6-6EB4-4DF6-AD33-DD168C330B96}" dt="2021-01-17T17:07:35.908" v="248" actId="26606"/>
          <ac:cxnSpMkLst>
            <pc:docMk/>
            <pc:sldMk cId="3751236086" sldId="257"/>
            <ac:cxnSpMk id="27" creationId="{5C05CAAB-DBA2-4548-AD5F-01BB97FBB207}"/>
          </ac:cxnSpMkLst>
        </pc:cxnChg>
        <pc:cxnChg chg="add del">
          <ac:chgData name="Kenneth Bentley" userId="2ab403494b0bbe39" providerId="LiveId" clId="{271B42A6-6EB4-4DF6-AD33-DD168C330B96}" dt="2021-01-17T17:07:35.908" v="248" actId="26606"/>
          <ac:cxnSpMkLst>
            <pc:docMk/>
            <pc:sldMk cId="3751236086" sldId="257"/>
            <ac:cxnSpMk id="29" creationId="{7EB498BD-8089-4626-91EA-4978EBEF535E}"/>
          </ac:cxnSpMkLst>
        </pc:cxnChg>
      </pc:sldChg>
      <pc:sldChg chg="addSp delSp modSp new mod setBg">
        <pc:chgData name="Kenneth Bentley" userId="2ab403494b0bbe39" providerId="LiveId" clId="{271B42A6-6EB4-4DF6-AD33-DD168C330B96}" dt="2021-01-17T17:20:00.299" v="606" actId="21"/>
        <pc:sldMkLst>
          <pc:docMk/>
          <pc:sldMk cId="3663293945" sldId="258"/>
        </pc:sldMkLst>
        <pc:spChg chg="mod">
          <ac:chgData name="Kenneth Bentley" userId="2ab403494b0bbe39" providerId="LiveId" clId="{271B42A6-6EB4-4DF6-AD33-DD168C330B96}" dt="2021-01-17T17:17:36.950" v="435" actId="26606"/>
          <ac:spMkLst>
            <pc:docMk/>
            <pc:sldMk cId="3663293945" sldId="258"/>
            <ac:spMk id="2" creationId="{67F69480-62EE-413F-AD4D-7836AC969580}"/>
          </ac:spMkLst>
        </pc:spChg>
        <pc:spChg chg="del">
          <ac:chgData name="Kenneth Bentley" userId="2ab403494b0bbe39" providerId="LiveId" clId="{271B42A6-6EB4-4DF6-AD33-DD168C330B96}" dt="2021-01-17T17:15:30.085" v="303"/>
          <ac:spMkLst>
            <pc:docMk/>
            <pc:sldMk cId="3663293945" sldId="258"/>
            <ac:spMk id="3" creationId="{51100DB7-EC76-47F6-B7FD-7677BAF776E3}"/>
          </ac:spMkLst>
        </pc:spChg>
        <pc:spChg chg="del ord">
          <ac:chgData name="Kenneth Bentley" userId="2ab403494b0bbe39" providerId="LiveId" clId="{271B42A6-6EB4-4DF6-AD33-DD168C330B96}" dt="2021-01-17T17:20:00.299" v="606" actId="21"/>
          <ac:spMkLst>
            <pc:docMk/>
            <pc:sldMk cId="3663293945" sldId="258"/>
            <ac:spMk id="4" creationId="{0335054B-211B-44E2-A0E0-9A1CE438FCB2}"/>
          </ac:spMkLst>
        </pc:spChg>
        <pc:spChg chg="add del mod">
          <ac:chgData name="Kenneth Bentley" userId="2ab403494b0bbe39" providerId="LiveId" clId="{271B42A6-6EB4-4DF6-AD33-DD168C330B96}" dt="2021-01-17T17:16:50.987" v="399"/>
          <ac:spMkLst>
            <pc:docMk/>
            <pc:sldMk cId="3663293945" sldId="258"/>
            <ac:spMk id="8" creationId="{ED82DA9B-AC78-44B0-A424-3E9E32D7668A}"/>
          </ac:spMkLst>
        </pc:spChg>
        <pc:spChg chg="add">
          <ac:chgData name="Kenneth Bentley" userId="2ab403494b0bbe39" providerId="LiveId" clId="{271B42A6-6EB4-4DF6-AD33-DD168C330B96}" dt="2021-01-17T17:17:36.950" v="435" actId="26606"/>
          <ac:spMkLst>
            <pc:docMk/>
            <pc:sldMk cId="3663293945" sldId="258"/>
            <ac:spMk id="17" creationId="{158B3569-73B2-4D05-8E95-886A6EE17F1F}"/>
          </ac:spMkLst>
        </pc:spChg>
        <pc:spChg chg="add">
          <ac:chgData name="Kenneth Bentley" userId="2ab403494b0bbe39" providerId="LiveId" clId="{271B42A6-6EB4-4DF6-AD33-DD168C330B96}" dt="2021-01-17T17:17:36.950" v="435" actId="26606"/>
          <ac:spMkLst>
            <pc:docMk/>
            <pc:sldMk cId="3663293945" sldId="258"/>
            <ac:spMk id="19" creationId="{B71758F4-3F46-45DA-8AC5-4E508DA080BA}"/>
          </ac:spMkLst>
        </pc:spChg>
        <pc:spChg chg="add">
          <ac:chgData name="Kenneth Bentley" userId="2ab403494b0bbe39" providerId="LiveId" clId="{271B42A6-6EB4-4DF6-AD33-DD168C330B96}" dt="2021-01-17T17:17:36.950" v="435" actId="26606"/>
          <ac:spMkLst>
            <pc:docMk/>
            <pc:sldMk cId="3663293945" sldId="258"/>
            <ac:spMk id="21" creationId="{8550FED7-7C32-42BB-98DB-30272A6331A9}"/>
          </ac:spMkLst>
        </pc:spChg>
        <pc:spChg chg="add">
          <ac:chgData name="Kenneth Bentley" userId="2ab403494b0bbe39" providerId="LiveId" clId="{271B42A6-6EB4-4DF6-AD33-DD168C330B96}" dt="2021-01-17T17:17:36.950" v="435" actId="26606"/>
          <ac:spMkLst>
            <pc:docMk/>
            <pc:sldMk cId="3663293945" sldId="258"/>
            <ac:spMk id="23" creationId="{8D61482F-F3C5-4D66-8C5D-C6BBE3E1275C}"/>
          </ac:spMkLst>
        </pc:spChg>
        <pc:picChg chg="add del mod">
          <ac:chgData name="Kenneth Bentley" userId="2ab403494b0bbe39" providerId="LiveId" clId="{271B42A6-6EB4-4DF6-AD33-DD168C330B96}" dt="2021-01-17T17:16:15.949" v="398" actId="478"/>
          <ac:picMkLst>
            <pc:docMk/>
            <pc:sldMk cId="3663293945" sldId="258"/>
            <ac:picMk id="6" creationId="{6B77A62D-86D0-4C04-9203-9540087815C1}"/>
          </ac:picMkLst>
        </pc:picChg>
        <pc:picChg chg="add mod">
          <ac:chgData name="Kenneth Bentley" userId="2ab403494b0bbe39" providerId="LiveId" clId="{271B42A6-6EB4-4DF6-AD33-DD168C330B96}" dt="2021-01-17T17:19:27.198" v="605" actId="962"/>
          <ac:picMkLst>
            <pc:docMk/>
            <pc:sldMk cId="3663293945" sldId="258"/>
            <ac:picMk id="10" creationId="{17A8C413-9278-4CBB-8372-C184D9324566}"/>
          </ac:picMkLst>
        </pc:picChg>
        <pc:cxnChg chg="add">
          <ac:chgData name="Kenneth Bentley" userId="2ab403494b0bbe39" providerId="LiveId" clId="{271B42A6-6EB4-4DF6-AD33-DD168C330B96}" dt="2021-01-17T17:17:36.950" v="435" actId="26606"/>
          <ac:cxnSpMkLst>
            <pc:docMk/>
            <pc:sldMk cId="3663293945" sldId="258"/>
            <ac:cxnSpMk id="15" creationId="{D1B787A8-0D67-4B7E-9B48-86BD906AB6B5}"/>
          </ac:cxnSpMkLst>
        </pc:cxnChg>
        <pc:cxnChg chg="add">
          <ac:chgData name="Kenneth Bentley" userId="2ab403494b0bbe39" providerId="LiveId" clId="{271B42A6-6EB4-4DF6-AD33-DD168C330B96}" dt="2021-01-17T17:17:36.950" v="435" actId="26606"/>
          <ac:cxnSpMkLst>
            <pc:docMk/>
            <pc:sldMk cId="3663293945" sldId="258"/>
            <ac:cxnSpMk id="25" creationId="{56020367-4FD5-4596-8E10-C5F095CD8DBF}"/>
          </ac:cxnSpMkLst>
        </pc:cxnChg>
      </pc:sldChg>
      <pc:sldChg chg="addSp delSp modSp new mod setBg">
        <pc:chgData name="Kenneth Bentley" userId="2ab403494b0bbe39" providerId="LiveId" clId="{271B42A6-6EB4-4DF6-AD33-DD168C330B96}" dt="2021-01-17T21:56:07.093" v="1914" actId="14826"/>
        <pc:sldMkLst>
          <pc:docMk/>
          <pc:sldMk cId="781672378" sldId="259"/>
        </pc:sldMkLst>
        <pc:spChg chg="mod">
          <ac:chgData name="Kenneth Bentley" userId="2ab403494b0bbe39" providerId="LiveId" clId="{271B42A6-6EB4-4DF6-AD33-DD168C330B96}" dt="2021-01-17T17:28:25.673" v="853" actId="26606"/>
          <ac:spMkLst>
            <pc:docMk/>
            <pc:sldMk cId="781672378" sldId="259"/>
            <ac:spMk id="2" creationId="{923C1F18-D3D2-405F-9C6B-580670DCC77C}"/>
          </ac:spMkLst>
        </pc:spChg>
        <pc:spChg chg="del">
          <ac:chgData name="Kenneth Bentley" userId="2ab403494b0bbe39" providerId="LiveId" clId="{271B42A6-6EB4-4DF6-AD33-DD168C330B96}" dt="2021-01-17T17:26:16.567" v="844"/>
          <ac:spMkLst>
            <pc:docMk/>
            <pc:sldMk cId="781672378" sldId="259"/>
            <ac:spMk id="3" creationId="{20EE1113-03B6-45B5-855E-0C5013C65956}"/>
          </ac:spMkLst>
        </pc:spChg>
        <pc:spChg chg="mod">
          <ac:chgData name="Kenneth Bentley" userId="2ab403494b0bbe39" providerId="LiveId" clId="{271B42A6-6EB4-4DF6-AD33-DD168C330B96}" dt="2021-01-17T17:28:34.153" v="854" actId="6549"/>
          <ac:spMkLst>
            <pc:docMk/>
            <pc:sldMk cId="781672378" sldId="259"/>
            <ac:spMk id="4" creationId="{CD3288ED-28C7-4244-BFFA-EF2E647308A0}"/>
          </ac:spMkLst>
        </pc:spChg>
        <pc:spChg chg="add del mod">
          <ac:chgData name="Kenneth Bentley" userId="2ab403494b0bbe39" providerId="LiveId" clId="{271B42A6-6EB4-4DF6-AD33-DD168C330B96}" dt="2021-01-17T17:29:32.770" v="862" actId="478"/>
          <ac:spMkLst>
            <pc:docMk/>
            <pc:sldMk cId="781672378" sldId="259"/>
            <ac:spMk id="10" creationId="{7DC505CB-EFC6-4F00-8D54-76D8873EF425}"/>
          </ac:spMkLst>
        </pc:spChg>
        <pc:spChg chg="add">
          <ac:chgData name="Kenneth Bentley" userId="2ab403494b0bbe39" providerId="LiveId" clId="{271B42A6-6EB4-4DF6-AD33-DD168C330B96}" dt="2021-01-17T17:28:25.673" v="853" actId="26606"/>
          <ac:spMkLst>
            <pc:docMk/>
            <pc:sldMk cId="781672378" sldId="259"/>
            <ac:spMk id="13" creationId="{8D1AA55E-40D5-461B-A5A8-4AE8AAB71B08}"/>
          </ac:spMkLst>
        </pc:spChg>
        <pc:spChg chg="add">
          <ac:chgData name="Kenneth Bentley" userId="2ab403494b0bbe39" providerId="LiveId" clId="{271B42A6-6EB4-4DF6-AD33-DD168C330B96}" dt="2021-01-17T17:28:25.673" v="853" actId="26606"/>
          <ac:spMkLst>
            <pc:docMk/>
            <pc:sldMk cId="781672378" sldId="259"/>
            <ac:spMk id="17" creationId="{6CB927A4-E432-4310-9CD5-E89FF5063179}"/>
          </ac:spMkLst>
        </pc:spChg>
        <pc:spChg chg="add">
          <ac:chgData name="Kenneth Bentley" userId="2ab403494b0bbe39" providerId="LiveId" clId="{271B42A6-6EB4-4DF6-AD33-DD168C330B96}" dt="2021-01-17T17:28:25.673" v="853" actId="26606"/>
          <ac:spMkLst>
            <pc:docMk/>
            <pc:sldMk cId="781672378" sldId="259"/>
            <ac:spMk id="19" creationId="{E3020543-B24B-4EC4-8FFC-8DD88EEA91A8}"/>
          </ac:spMkLst>
        </pc:spChg>
        <pc:picChg chg="add del mod ord">
          <ac:chgData name="Kenneth Bentley" userId="2ab403494b0bbe39" providerId="LiveId" clId="{271B42A6-6EB4-4DF6-AD33-DD168C330B96}" dt="2021-01-17T17:29:26.270" v="860" actId="478"/>
          <ac:picMkLst>
            <pc:docMk/>
            <pc:sldMk cId="781672378" sldId="259"/>
            <ac:picMk id="6" creationId="{1A8278B4-45DF-4230-B043-ADE478D4F086}"/>
          </ac:picMkLst>
        </pc:picChg>
        <pc:picChg chg="add mod">
          <ac:chgData name="Kenneth Bentley" userId="2ab403494b0bbe39" providerId="LiveId" clId="{271B42A6-6EB4-4DF6-AD33-DD168C330B96}" dt="2021-01-17T21:56:07.093" v="1914" actId="14826"/>
          <ac:picMkLst>
            <pc:docMk/>
            <pc:sldMk cId="781672378" sldId="259"/>
            <ac:picMk id="8" creationId="{088C9AF5-5CA9-4344-9D7F-D9A9DF724B94}"/>
          </ac:picMkLst>
        </pc:picChg>
        <pc:cxnChg chg="add">
          <ac:chgData name="Kenneth Bentley" userId="2ab403494b0bbe39" providerId="LiveId" clId="{271B42A6-6EB4-4DF6-AD33-DD168C330B96}" dt="2021-01-17T17:28:25.673" v="853" actId="26606"/>
          <ac:cxnSpMkLst>
            <pc:docMk/>
            <pc:sldMk cId="781672378" sldId="259"/>
            <ac:cxnSpMk id="11" creationId="{5C05CAAB-DBA2-4548-AD5F-01BB97FBB207}"/>
          </ac:cxnSpMkLst>
        </pc:cxnChg>
        <pc:cxnChg chg="add">
          <ac:chgData name="Kenneth Bentley" userId="2ab403494b0bbe39" providerId="LiveId" clId="{271B42A6-6EB4-4DF6-AD33-DD168C330B96}" dt="2021-01-17T17:28:25.673" v="853" actId="26606"/>
          <ac:cxnSpMkLst>
            <pc:docMk/>
            <pc:sldMk cId="781672378" sldId="259"/>
            <ac:cxnSpMk id="15" creationId="{7EB498BD-8089-4626-91EA-4978EBEF535E}"/>
          </ac:cxnSpMkLst>
        </pc:cxnChg>
      </pc:sldChg>
      <pc:sldChg chg="addSp delSp modSp new mod">
        <pc:chgData name="Kenneth Bentley" userId="2ab403494b0bbe39" providerId="LiveId" clId="{271B42A6-6EB4-4DF6-AD33-DD168C330B96}" dt="2021-01-17T21:58:06.474" v="1922" actId="1076"/>
        <pc:sldMkLst>
          <pc:docMk/>
          <pc:sldMk cId="2736547417" sldId="260"/>
        </pc:sldMkLst>
        <pc:spChg chg="mod">
          <ac:chgData name="Kenneth Bentley" userId="2ab403494b0bbe39" providerId="LiveId" clId="{271B42A6-6EB4-4DF6-AD33-DD168C330B96}" dt="2021-01-17T19:53:09.049" v="1214" actId="947"/>
          <ac:spMkLst>
            <pc:docMk/>
            <pc:sldMk cId="2736547417" sldId="260"/>
            <ac:spMk id="2" creationId="{BF7B42DF-BA59-4F54-91B9-8F212BB75CA7}"/>
          </ac:spMkLst>
        </pc:spChg>
        <pc:spChg chg="mod">
          <ac:chgData name="Kenneth Bentley" userId="2ab403494b0bbe39" providerId="LiveId" clId="{271B42A6-6EB4-4DF6-AD33-DD168C330B96}" dt="2021-01-17T17:42:44.343" v="934" actId="20577"/>
          <ac:spMkLst>
            <pc:docMk/>
            <pc:sldMk cId="2736547417" sldId="260"/>
            <ac:spMk id="3" creationId="{8B67EA74-D341-4B01-A760-05C3807D02EA}"/>
          </ac:spMkLst>
        </pc:spChg>
        <pc:spChg chg="del">
          <ac:chgData name="Kenneth Bentley" userId="2ab403494b0bbe39" providerId="LiveId" clId="{271B42A6-6EB4-4DF6-AD33-DD168C330B96}" dt="2021-01-17T17:41:15.777" v="866"/>
          <ac:spMkLst>
            <pc:docMk/>
            <pc:sldMk cId="2736547417" sldId="260"/>
            <ac:spMk id="4" creationId="{E84C00BB-06CE-4F34-9474-595122506432}"/>
          </ac:spMkLst>
        </pc:spChg>
        <pc:spChg chg="mod">
          <ac:chgData name="Kenneth Bentley" userId="2ab403494b0bbe39" providerId="LiveId" clId="{271B42A6-6EB4-4DF6-AD33-DD168C330B96}" dt="2021-01-17T17:43:57.100" v="979" actId="20577"/>
          <ac:spMkLst>
            <pc:docMk/>
            <pc:sldMk cId="2736547417" sldId="260"/>
            <ac:spMk id="5" creationId="{2EE9D938-9BDF-4558-AEBA-83CBD656D22F}"/>
          </ac:spMkLst>
        </pc:spChg>
        <pc:spChg chg="del">
          <ac:chgData name="Kenneth Bentley" userId="2ab403494b0bbe39" providerId="LiveId" clId="{271B42A6-6EB4-4DF6-AD33-DD168C330B96}" dt="2021-01-17T17:41:19.298" v="869"/>
          <ac:spMkLst>
            <pc:docMk/>
            <pc:sldMk cId="2736547417" sldId="260"/>
            <ac:spMk id="6" creationId="{64EB186C-A02F-488E-8F4A-B5B4B8BD8C7E}"/>
          </ac:spMkLst>
        </pc:spChg>
        <pc:picChg chg="add mod">
          <ac:chgData name="Kenneth Bentley" userId="2ab403494b0bbe39" providerId="LiveId" clId="{271B42A6-6EB4-4DF6-AD33-DD168C330B96}" dt="2021-01-17T17:41:16.365" v="868" actId="962"/>
          <ac:picMkLst>
            <pc:docMk/>
            <pc:sldMk cId="2736547417" sldId="260"/>
            <ac:picMk id="8" creationId="{3C28D74C-26E6-47E2-8186-835319DF3011}"/>
          </ac:picMkLst>
        </pc:picChg>
        <pc:picChg chg="add mod">
          <ac:chgData name="Kenneth Bentley" userId="2ab403494b0bbe39" providerId="LiveId" clId="{271B42A6-6EB4-4DF6-AD33-DD168C330B96}" dt="2021-01-17T21:58:06.474" v="1922" actId="1076"/>
          <ac:picMkLst>
            <pc:docMk/>
            <pc:sldMk cId="2736547417" sldId="260"/>
            <ac:picMk id="10" creationId="{25AB8CF8-AB33-408C-BF51-5AAE35109D16}"/>
          </ac:picMkLst>
        </pc:picChg>
      </pc:sldChg>
      <pc:sldChg chg="addSp delSp modSp new mod setBg">
        <pc:chgData name="Kenneth Bentley" userId="2ab403494b0bbe39" providerId="LiveId" clId="{271B42A6-6EB4-4DF6-AD33-DD168C330B96}" dt="2021-01-17T20:27:22.494" v="1601" actId="14826"/>
        <pc:sldMkLst>
          <pc:docMk/>
          <pc:sldMk cId="3891636230" sldId="261"/>
        </pc:sldMkLst>
        <pc:spChg chg="mod">
          <ac:chgData name="Kenneth Bentley" userId="2ab403494b0bbe39" providerId="LiveId" clId="{271B42A6-6EB4-4DF6-AD33-DD168C330B96}" dt="2021-01-17T20:27:04.466" v="1600" actId="14100"/>
          <ac:spMkLst>
            <pc:docMk/>
            <pc:sldMk cId="3891636230" sldId="261"/>
            <ac:spMk id="2" creationId="{524FF080-661E-4A5A-BECD-F22B173B3544}"/>
          </ac:spMkLst>
        </pc:spChg>
        <pc:spChg chg="del">
          <ac:chgData name="Kenneth Bentley" userId="2ab403494b0bbe39" providerId="LiveId" clId="{271B42A6-6EB4-4DF6-AD33-DD168C330B96}" dt="2021-01-17T18:05:01.215" v="1034" actId="931"/>
          <ac:spMkLst>
            <pc:docMk/>
            <pc:sldMk cId="3891636230" sldId="261"/>
            <ac:spMk id="3" creationId="{C870AC1B-38DB-4437-80BC-93221F5190FF}"/>
          </ac:spMkLst>
        </pc:spChg>
        <pc:spChg chg="add del">
          <ac:chgData name="Kenneth Bentley" userId="2ab403494b0bbe39" providerId="LiveId" clId="{271B42A6-6EB4-4DF6-AD33-DD168C330B96}" dt="2021-01-17T18:09:52.388" v="1083" actId="26606"/>
          <ac:spMkLst>
            <pc:docMk/>
            <pc:sldMk cId="3891636230" sldId="261"/>
            <ac:spMk id="12" creationId="{158B3569-73B2-4D05-8E95-886A6EE17F1F}"/>
          </ac:spMkLst>
        </pc:spChg>
        <pc:spChg chg="add del">
          <ac:chgData name="Kenneth Bentley" userId="2ab403494b0bbe39" providerId="LiveId" clId="{271B42A6-6EB4-4DF6-AD33-DD168C330B96}" dt="2021-01-17T18:09:52.388" v="1083" actId="26606"/>
          <ac:spMkLst>
            <pc:docMk/>
            <pc:sldMk cId="3891636230" sldId="261"/>
            <ac:spMk id="14" creationId="{B71758F4-3F46-45DA-8AC5-4E508DA080BA}"/>
          </ac:spMkLst>
        </pc:spChg>
        <pc:spChg chg="add del">
          <ac:chgData name="Kenneth Bentley" userId="2ab403494b0bbe39" providerId="LiveId" clId="{271B42A6-6EB4-4DF6-AD33-DD168C330B96}" dt="2021-01-17T18:09:52.388" v="1083" actId="26606"/>
          <ac:spMkLst>
            <pc:docMk/>
            <pc:sldMk cId="3891636230" sldId="261"/>
            <ac:spMk id="18" creationId="{8D61482F-F3C5-4D66-8C5D-C6BBE3E1275C}"/>
          </ac:spMkLst>
        </pc:spChg>
        <pc:spChg chg="add">
          <ac:chgData name="Kenneth Bentley" userId="2ab403494b0bbe39" providerId="LiveId" clId="{271B42A6-6EB4-4DF6-AD33-DD168C330B96}" dt="2021-01-17T18:09:52.388" v="1083" actId="26606"/>
          <ac:spMkLst>
            <pc:docMk/>
            <pc:sldMk cId="3891636230" sldId="261"/>
            <ac:spMk id="21" creationId="{158B3569-73B2-4D05-8E95-886A6EE17F1F}"/>
          </ac:spMkLst>
        </pc:spChg>
        <pc:spChg chg="add">
          <ac:chgData name="Kenneth Bentley" userId="2ab403494b0bbe39" providerId="LiveId" clId="{271B42A6-6EB4-4DF6-AD33-DD168C330B96}" dt="2021-01-17T18:09:52.388" v="1083" actId="26606"/>
          <ac:spMkLst>
            <pc:docMk/>
            <pc:sldMk cId="3891636230" sldId="261"/>
            <ac:spMk id="22" creationId="{B71758F4-3F46-45DA-8AC5-4E508DA080BA}"/>
          </ac:spMkLst>
        </pc:spChg>
        <pc:spChg chg="add del">
          <ac:chgData name="Kenneth Bentley" userId="2ab403494b0bbe39" providerId="LiveId" clId="{271B42A6-6EB4-4DF6-AD33-DD168C330B96}" dt="2021-01-17T18:07:53.850" v="1070" actId="26606"/>
          <ac:spMkLst>
            <pc:docMk/>
            <pc:sldMk cId="3891636230" sldId="261"/>
            <ac:spMk id="25" creationId="{158B3569-73B2-4D05-8E95-886A6EE17F1F}"/>
          </ac:spMkLst>
        </pc:spChg>
        <pc:spChg chg="add">
          <ac:chgData name="Kenneth Bentley" userId="2ab403494b0bbe39" providerId="LiveId" clId="{271B42A6-6EB4-4DF6-AD33-DD168C330B96}" dt="2021-01-17T18:09:52.388" v="1083" actId="26606"/>
          <ac:spMkLst>
            <pc:docMk/>
            <pc:sldMk cId="3891636230" sldId="261"/>
            <ac:spMk id="26" creationId="{8D61482F-F3C5-4D66-8C5D-C6BBE3E1275C}"/>
          </ac:spMkLst>
        </pc:spChg>
        <pc:spChg chg="add del">
          <ac:chgData name="Kenneth Bentley" userId="2ab403494b0bbe39" providerId="LiveId" clId="{271B42A6-6EB4-4DF6-AD33-DD168C330B96}" dt="2021-01-17T18:07:53.850" v="1070" actId="26606"/>
          <ac:spMkLst>
            <pc:docMk/>
            <pc:sldMk cId="3891636230" sldId="261"/>
            <ac:spMk id="27" creationId="{B71758F4-3F46-45DA-8AC5-4E508DA080BA}"/>
          </ac:spMkLst>
        </pc:spChg>
        <pc:spChg chg="add del">
          <ac:chgData name="Kenneth Bentley" userId="2ab403494b0bbe39" providerId="LiveId" clId="{271B42A6-6EB4-4DF6-AD33-DD168C330B96}" dt="2021-01-17T18:07:53.850" v="1070" actId="26606"/>
          <ac:spMkLst>
            <pc:docMk/>
            <pc:sldMk cId="3891636230" sldId="261"/>
            <ac:spMk id="31" creationId="{8D61482F-F3C5-4D66-8C5D-C6BBE3E1275C}"/>
          </ac:spMkLst>
        </pc:spChg>
        <pc:picChg chg="add mod">
          <ac:chgData name="Kenneth Bentley" userId="2ab403494b0bbe39" providerId="LiveId" clId="{271B42A6-6EB4-4DF6-AD33-DD168C330B96}" dt="2021-01-17T20:27:22.494" v="1601" actId="14826"/>
          <ac:picMkLst>
            <pc:docMk/>
            <pc:sldMk cId="3891636230" sldId="261"/>
            <ac:picMk id="5" creationId="{C8FBD38C-7946-4879-89BC-1BBEE321DD40}"/>
          </ac:picMkLst>
        </pc:picChg>
        <pc:cxnChg chg="add del">
          <ac:chgData name="Kenneth Bentley" userId="2ab403494b0bbe39" providerId="LiveId" clId="{271B42A6-6EB4-4DF6-AD33-DD168C330B96}" dt="2021-01-17T18:09:52.388" v="1083" actId="26606"/>
          <ac:cxnSpMkLst>
            <pc:docMk/>
            <pc:sldMk cId="3891636230" sldId="261"/>
            <ac:cxnSpMk id="10" creationId="{D1B787A8-0D67-4B7E-9B48-86BD906AB6B5}"/>
          </ac:cxnSpMkLst>
        </pc:cxnChg>
        <pc:cxnChg chg="add del">
          <ac:chgData name="Kenneth Bentley" userId="2ab403494b0bbe39" providerId="LiveId" clId="{271B42A6-6EB4-4DF6-AD33-DD168C330B96}" dt="2021-01-17T18:09:52.388" v="1083" actId="26606"/>
          <ac:cxnSpMkLst>
            <pc:docMk/>
            <pc:sldMk cId="3891636230" sldId="261"/>
            <ac:cxnSpMk id="16" creationId="{56020367-4FD5-4596-8E10-C5F095CD8DBF}"/>
          </ac:cxnSpMkLst>
        </pc:cxnChg>
        <pc:cxnChg chg="add">
          <ac:chgData name="Kenneth Bentley" userId="2ab403494b0bbe39" providerId="LiveId" clId="{271B42A6-6EB4-4DF6-AD33-DD168C330B96}" dt="2021-01-17T18:09:52.388" v="1083" actId="26606"/>
          <ac:cxnSpMkLst>
            <pc:docMk/>
            <pc:sldMk cId="3891636230" sldId="261"/>
            <ac:cxnSpMk id="20" creationId="{D1B787A8-0D67-4B7E-9B48-86BD906AB6B5}"/>
          </ac:cxnSpMkLst>
        </pc:cxnChg>
        <pc:cxnChg chg="add del">
          <ac:chgData name="Kenneth Bentley" userId="2ab403494b0bbe39" providerId="LiveId" clId="{271B42A6-6EB4-4DF6-AD33-DD168C330B96}" dt="2021-01-17T18:07:53.850" v="1070" actId="26606"/>
          <ac:cxnSpMkLst>
            <pc:docMk/>
            <pc:sldMk cId="3891636230" sldId="261"/>
            <ac:cxnSpMk id="23" creationId="{D1B787A8-0D67-4B7E-9B48-86BD906AB6B5}"/>
          </ac:cxnSpMkLst>
        </pc:cxnChg>
        <pc:cxnChg chg="add">
          <ac:chgData name="Kenneth Bentley" userId="2ab403494b0bbe39" providerId="LiveId" clId="{271B42A6-6EB4-4DF6-AD33-DD168C330B96}" dt="2021-01-17T18:09:52.388" v="1083" actId="26606"/>
          <ac:cxnSpMkLst>
            <pc:docMk/>
            <pc:sldMk cId="3891636230" sldId="261"/>
            <ac:cxnSpMk id="24" creationId="{56020367-4FD5-4596-8E10-C5F095CD8DBF}"/>
          </ac:cxnSpMkLst>
        </pc:cxnChg>
        <pc:cxnChg chg="add del">
          <ac:chgData name="Kenneth Bentley" userId="2ab403494b0bbe39" providerId="LiveId" clId="{271B42A6-6EB4-4DF6-AD33-DD168C330B96}" dt="2021-01-17T18:07:53.850" v="1070" actId="26606"/>
          <ac:cxnSpMkLst>
            <pc:docMk/>
            <pc:sldMk cId="3891636230" sldId="261"/>
            <ac:cxnSpMk id="29" creationId="{56020367-4FD5-4596-8E10-C5F095CD8DBF}"/>
          </ac:cxnSpMkLst>
        </pc:cxnChg>
      </pc:sldChg>
      <pc:sldChg chg="addSp delSp modSp new mod">
        <pc:chgData name="Kenneth Bentley" userId="2ab403494b0bbe39" providerId="LiveId" clId="{271B42A6-6EB4-4DF6-AD33-DD168C330B96}" dt="2021-01-17T19:47:16.741" v="1207" actId="947"/>
        <pc:sldMkLst>
          <pc:docMk/>
          <pc:sldMk cId="3872378150" sldId="262"/>
        </pc:sldMkLst>
        <pc:spChg chg="mod">
          <ac:chgData name="Kenneth Bentley" userId="2ab403494b0bbe39" providerId="LiveId" clId="{271B42A6-6EB4-4DF6-AD33-DD168C330B96}" dt="2021-01-17T19:47:16.741" v="1207" actId="947"/>
          <ac:spMkLst>
            <pc:docMk/>
            <pc:sldMk cId="3872378150" sldId="262"/>
            <ac:spMk id="2" creationId="{B923F36A-1A74-4C29-8A86-DE7BB289CCB4}"/>
          </ac:spMkLst>
        </pc:spChg>
        <pc:spChg chg="del">
          <ac:chgData name="Kenneth Bentley" userId="2ab403494b0bbe39" providerId="LiveId" clId="{271B42A6-6EB4-4DF6-AD33-DD168C330B96}" dt="2021-01-17T18:16:02.776" v="1086"/>
          <ac:spMkLst>
            <pc:docMk/>
            <pc:sldMk cId="3872378150" sldId="262"/>
            <ac:spMk id="3" creationId="{5FE19BD7-21DF-4B67-B948-B28093EE31D0}"/>
          </ac:spMkLst>
        </pc:spChg>
        <pc:spChg chg="del">
          <ac:chgData name="Kenneth Bentley" userId="2ab403494b0bbe39" providerId="LiveId" clId="{271B42A6-6EB4-4DF6-AD33-DD168C330B96}" dt="2021-01-17T18:16:07.001" v="1089"/>
          <ac:spMkLst>
            <pc:docMk/>
            <pc:sldMk cId="3872378150" sldId="262"/>
            <ac:spMk id="4" creationId="{98C2F861-959E-4BD1-BD5A-DC9F28FEA684}"/>
          </ac:spMkLst>
        </pc:spChg>
        <pc:picChg chg="add mod">
          <ac:chgData name="Kenneth Bentley" userId="2ab403494b0bbe39" providerId="LiveId" clId="{271B42A6-6EB4-4DF6-AD33-DD168C330B96}" dt="2021-01-17T18:17:11.063" v="1118" actId="14100"/>
          <ac:picMkLst>
            <pc:docMk/>
            <pc:sldMk cId="3872378150" sldId="262"/>
            <ac:picMk id="6" creationId="{2D737E71-53E9-49B2-A887-7492B60FC330}"/>
          </ac:picMkLst>
        </pc:picChg>
        <pc:picChg chg="add mod">
          <ac:chgData name="Kenneth Bentley" userId="2ab403494b0bbe39" providerId="LiveId" clId="{271B42A6-6EB4-4DF6-AD33-DD168C330B96}" dt="2021-01-17T18:17:21.778" v="1120" actId="1076"/>
          <ac:picMkLst>
            <pc:docMk/>
            <pc:sldMk cId="3872378150" sldId="262"/>
            <ac:picMk id="8" creationId="{AA496E03-8634-482F-BA45-E2A1CDF36E05}"/>
          </ac:picMkLst>
        </pc:picChg>
      </pc:sldChg>
      <pc:sldChg chg="new del">
        <pc:chgData name="Kenneth Bentley" userId="2ab403494b0bbe39" providerId="LiveId" clId="{271B42A6-6EB4-4DF6-AD33-DD168C330B96}" dt="2021-01-17T19:22:58.769" v="1183" actId="47"/>
        <pc:sldMkLst>
          <pc:docMk/>
          <pc:sldMk cId="333386789" sldId="263"/>
        </pc:sldMkLst>
      </pc:sldChg>
      <pc:sldChg chg="new del">
        <pc:chgData name="Kenneth Bentley" userId="2ab403494b0bbe39" providerId="LiveId" clId="{271B42A6-6EB4-4DF6-AD33-DD168C330B96}" dt="2021-01-17T18:57:13.063" v="1122" actId="680"/>
        <pc:sldMkLst>
          <pc:docMk/>
          <pc:sldMk cId="2104705935" sldId="263"/>
        </pc:sldMkLst>
      </pc:sldChg>
      <pc:sldChg chg="addSp delSp modSp new mod ord setBg">
        <pc:chgData name="Kenneth Bentley" userId="2ab403494b0bbe39" providerId="LiveId" clId="{271B42A6-6EB4-4DF6-AD33-DD168C330B96}" dt="2021-01-17T19:20:16.162" v="1173"/>
        <pc:sldMkLst>
          <pc:docMk/>
          <pc:sldMk cId="3313377836" sldId="264"/>
        </pc:sldMkLst>
        <pc:spChg chg="mod">
          <ac:chgData name="Kenneth Bentley" userId="2ab403494b0bbe39" providerId="LiveId" clId="{271B42A6-6EB4-4DF6-AD33-DD168C330B96}" dt="2021-01-17T19:20:03.004" v="1171" actId="207"/>
          <ac:spMkLst>
            <pc:docMk/>
            <pc:sldMk cId="3313377836" sldId="264"/>
            <ac:spMk id="2" creationId="{DFF4022B-4C5D-4074-B792-3AF155EDEBFA}"/>
          </ac:spMkLst>
        </pc:spChg>
        <pc:spChg chg="del">
          <ac:chgData name="Kenneth Bentley" userId="2ab403494b0bbe39" providerId="LiveId" clId="{271B42A6-6EB4-4DF6-AD33-DD168C330B96}" dt="2021-01-17T19:16:48.141" v="1125"/>
          <ac:spMkLst>
            <pc:docMk/>
            <pc:sldMk cId="3313377836" sldId="264"/>
            <ac:spMk id="3" creationId="{063C77C8-4905-4D8F-BF14-7BB6C3A38ADD}"/>
          </ac:spMkLst>
        </pc:spChg>
        <pc:spChg chg="del">
          <ac:chgData name="Kenneth Bentley" userId="2ab403494b0bbe39" providerId="LiveId" clId="{271B42A6-6EB4-4DF6-AD33-DD168C330B96}" dt="2021-01-17T19:16:52.766" v="1128"/>
          <ac:spMkLst>
            <pc:docMk/>
            <pc:sldMk cId="3313377836" sldId="264"/>
            <ac:spMk id="4" creationId="{BCDBBCEE-2C1D-4735-8D8D-ED9FF17F2760}"/>
          </ac:spMkLst>
        </pc:spChg>
        <pc:spChg chg="add del">
          <ac:chgData name="Kenneth Bentley" userId="2ab403494b0bbe39" providerId="LiveId" clId="{271B42A6-6EB4-4DF6-AD33-DD168C330B96}" dt="2021-01-17T19:17:34.139" v="1132" actId="26606"/>
          <ac:spMkLst>
            <pc:docMk/>
            <pc:sldMk cId="3313377836" sldId="264"/>
            <ac:spMk id="15" creationId="{158B3569-73B2-4D05-8E95-886A6EE17F1F}"/>
          </ac:spMkLst>
        </pc:spChg>
        <pc:spChg chg="add del">
          <ac:chgData name="Kenneth Bentley" userId="2ab403494b0bbe39" providerId="LiveId" clId="{271B42A6-6EB4-4DF6-AD33-DD168C330B96}" dt="2021-01-17T19:17:34.139" v="1132" actId="26606"/>
          <ac:spMkLst>
            <pc:docMk/>
            <pc:sldMk cId="3313377836" sldId="264"/>
            <ac:spMk id="17" creationId="{B71758F4-3F46-45DA-8AC5-4E508DA080BA}"/>
          </ac:spMkLst>
        </pc:spChg>
        <pc:spChg chg="add del">
          <ac:chgData name="Kenneth Bentley" userId="2ab403494b0bbe39" providerId="LiveId" clId="{271B42A6-6EB4-4DF6-AD33-DD168C330B96}" dt="2021-01-17T19:17:34.139" v="1132" actId="26606"/>
          <ac:spMkLst>
            <pc:docMk/>
            <pc:sldMk cId="3313377836" sldId="264"/>
            <ac:spMk id="21" creationId="{8D61482F-F3C5-4D66-8C5D-C6BBE3E1275C}"/>
          </ac:spMkLst>
        </pc:spChg>
        <pc:picChg chg="add mod">
          <ac:chgData name="Kenneth Bentley" userId="2ab403494b0bbe39" providerId="LiveId" clId="{271B42A6-6EB4-4DF6-AD33-DD168C330B96}" dt="2021-01-17T19:18:05.328" v="1167" actId="1076"/>
          <ac:picMkLst>
            <pc:docMk/>
            <pc:sldMk cId="3313377836" sldId="264"/>
            <ac:picMk id="6" creationId="{46058699-C1F3-407D-97E2-27907EEF5CF0}"/>
          </ac:picMkLst>
        </pc:picChg>
        <pc:picChg chg="add mod">
          <ac:chgData name="Kenneth Bentley" userId="2ab403494b0bbe39" providerId="LiveId" clId="{271B42A6-6EB4-4DF6-AD33-DD168C330B96}" dt="2021-01-17T19:18:13.121" v="1168" actId="1076"/>
          <ac:picMkLst>
            <pc:docMk/>
            <pc:sldMk cId="3313377836" sldId="264"/>
            <ac:picMk id="8" creationId="{9C603B38-E4DA-451B-AD67-11F864AA8E76}"/>
          </ac:picMkLst>
        </pc:picChg>
        <pc:cxnChg chg="add del">
          <ac:chgData name="Kenneth Bentley" userId="2ab403494b0bbe39" providerId="LiveId" clId="{271B42A6-6EB4-4DF6-AD33-DD168C330B96}" dt="2021-01-17T19:17:34.139" v="1132" actId="26606"/>
          <ac:cxnSpMkLst>
            <pc:docMk/>
            <pc:sldMk cId="3313377836" sldId="264"/>
            <ac:cxnSpMk id="13" creationId="{D1B787A8-0D67-4B7E-9B48-86BD906AB6B5}"/>
          </ac:cxnSpMkLst>
        </pc:cxnChg>
        <pc:cxnChg chg="add del">
          <ac:chgData name="Kenneth Bentley" userId="2ab403494b0bbe39" providerId="LiveId" clId="{271B42A6-6EB4-4DF6-AD33-DD168C330B96}" dt="2021-01-17T19:17:34.139" v="1132" actId="26606"/>
          <ac:cxnSpMkLst>
            <pc:docMk/>
            <pc:sldMk cId="3313377836" sldId="264"/>
            <ac:cxnSpMk id="19" creationId="{56020367-4FD5-4596-8E10-C5F095CD8DBF}"/>
          </ac:cxnSpMkLst>
        </pc:cxnChg>
      </pc:sldChg>
      <pc:sldChg chg="modSp add mod">
        <pc:chgData name="Kenneth Bentley" userId="2ab403494b0bbe39" providerId="LiveId" clId="{271B42A6-6EB4-4DF6-AD33-DD168C330B96}" dt="2021-01-17T19:42:30.083" v="1192" actId="1076"/>
        <pc:sldMkLst>
          <pc:docMk/>
          <pc:sldMk cId="2594140792" sldId="265"/>
        </pc:sldMkLst>
        <pc:spChg chg="mod">
          <ac:chgData name="Kenneth Bentley" userId="2ab403494b0bbe39" providerId="LiveId" clId="{271B42A6-6EB4-4DF6-AD33-DD168C330B96}" dt="2021-01-17T19:40:38.204" v="1190" actId="207"/>
          <ac:spMkLst>
            <pc:docMk/>
            <pc:sldMk cId="2594140792" sldId="265"/>
            <ac:spMk id="2" creationId="{DFF4022B-4C5D-4074-B792-3AF155EDEBFA}"/>
          </ac:spMkLst>
        </pc:spChg>
        <pc:picChg chg="mod">
          <ac:chgData name="Kenneth Bentley" userId="2ab403494b0bbe39" providerId="LiveId" clId="{271B42A6-6EB4-4DF6-AD33-DD168C330B96}" dt="2021-01-17T19:23:46.165" v="1186" actId="1076"/>
          <ac:picMkLst>
            <pc:docMk/>
            <pc:sldMk cId="2594140792" sldId="265"/>
            <ac:picMk id="6" creationId="{46058699-C1F3-407D-97E2-27907EEF5CF0}"/>
          </ac:picMkLst>
        </pc:picChg>
        <pc:picChg chg="mod">
          <ac:chgData name="Kenneth Bentley" userId="2ab403494b0bbe39" providerId="LiveId" clId="{271B42A6-6EB4-4DF6-AD33-DD168C330B96}" dt="2021-01-17T19:42:30.083" v="1192" actId="1076"/>
          <ac:picMkLst>
            <pc:docMk/>
            <pc:sldMk cId="2594140792" sldId="265"/>
            <ac:picMk id="8" creationId="{9C603B38-E4DA-451B-AD67-11F864AA8E76}"/>
          </ac:picMkLst>
        </pc:picChg>
      </pc:sldChg>
      <pc:sldChg chg="new del">
        <pc:chgData name="Kenneth Bentley" userId="2ab403494b0bbe39" providerId="LiveId" clId="{271B42A6-6EB4-4DF6-AD33-DD168C330B96}" dt="2021-01-17T19:23:28.335" v="1185" actId="680"/>
        <pc:sldMkLst>
          <pc:docMk/>
          <pc:sldMk cId="1967224825" sldId="266"/>
        </pc:sldMkLst>
      </pc:sldChg>
      <pc:sldChg chg="add del ord">
        <pc:chgData name="Kenneth Bentley" userId="2ab403494b0bbe39" providerId="LiveId" clId="{271B42A6-6EB4-4DF6-AD33-DD168C330B96}" dt="2021-01-17T19:52:13.679" v="1211" actId="47"/>
        <pc:sldMkLst>
          <pc:docMk/>
          <pc:sldMk cId="1990498128" sldId="266"/>
        </pc:sldMkLst>
      </pc:sldChg>
      <pc:sldChg chg="addSp delSp modSp add mod ord setBg">
        <pc:chgData name="Kenneth Bentley" userId="2ab403494b0bbe39" providerId="LiveId" clId="{271B42A6-6EB4-4DF6-AD33-DD168C330B96}" dt="2021-01-17T22:00:11.516" v="1966" actId="1076"/>
        <pc:sldMkLst>
          <pc:docMk/>
          <pc:sldMk cId="4157025945" sldId="266"/>
        </pc:sldMkLst>
        <pc:spChg chg="mod">
          <ac:chgData name="Kenneth Bentley" userId="2ab403494b0bbe39" providerId="LiveId" clId="{271B42A6-6EB4-4DF6-AD33-DD168C330B96}" dt="2021-01-17T19:56:45.150" v="1341" actId="27636"/>
          <ac:spMkLst>
            <pc:docMk/>
            <pc:sldMk cId="4157025945" sldId="266"/>
            <ac:spMk id="2" creationId="{BF7B42DF-BA59-4F54-91B9-8F212BB75CA7}"/>
          </ac:spMkLst>
        </pc:spChg>
        <pc:spChg chg="del">
          <ac:chgData name="Kenneth Bentley" userId="2ab403494b0bbe39" providerId="LiveId" clId="{271B42A6-6EB4-4DF6-AD33-DD168C330B96}" dt="2021-01-17T19:54:58.884" v="1326" actId="21"/>
          <ac:spMkLst>
            <pc:docMk/>
            <pc:sldMk cId="4157025945" sldId="266"/>
            <ac:spMk id="3" creationId="{8B67EA74-D341-4B01-A760-05C3807D02EA}"/>
          </ac:spMkLst>
        </pc:spChg>
        <pc:spChg chg="del">
          <ac:chgData name="Kenneth Bentley" userId="2ab403494b0bbe39" providerId="LiveId" clId="{271B42A6-6EB4-4DF6-AD33-DD168C330B96}" dt="2021-01-17T19:55:15.482" v="1328" actId="478"/>
          <ac:spMkLst>
            <pc:docMk/>
            <pc:sldMk cId="4157025945" sldId="266"/>
            <ac:spMk id="5" creationId="{2EE9D938-9BDF-4558-AEBA-83CBD656D22F}"/>
          </ac:spMkLst>
        </pc:spChg>
        <pc:spChg chg="add del mod">
          <ac:chgData name="Kenneth Bentley" userId="2ab403494b0bbe39" providerId="LiveId" clId="{271B42A6-6EB4-4DF6-AD33-DD168C330B96}" dt="2021-01-17T19:55:11.718" v="1327" actId="478"/>
          <ac:spMkLst>
            <pc:docMk/>
            <pc:sldMk cId="4157025945" sldId="266"/>
            <ac:spMk id="6" creationId="{A693CD69-2C12-4E59-AC5B-53F2286BFB65}"/>
          </ac:spMkLst>
        </pc:spChg>
        <pc:spChg chg="add del mod">
          <ac:chgData name="Kenneth Bentley" userId="2ab403494b0bbe39" providerId="LiveId" clId="{271B42A6-6EB4-4DF6-AD33-DD168C330B96}" dt="2021-01-17T19:55:20.228" v="1329" actId="478"/>
          <ac:spMkLst>
            <pc:docMk/>
            <pc:sldMk cId="4157025945" sldId="266"/>
            <ac:spMk id="9" creationId="{7676EC39-29F5-4597-ACDD-026B94BF23B0}"/>
          </ac:spMkLst>
        </pc:spChg>
        <pc:spChg chg="add">
          <ac:chgData name="Kenneth Bentley" userId="2ab403494b0bbe39" providerId="LiveId" clId="{271B42A6-6EB4-4DF6-AD33-DD168C330B96}" dt="2021-01-17T19:56:01.217" v="1332" actId="26606"/>
          <ac:spMkLst>
            <pc:docMk/>
            <pc:sldMk cId="4157025945" sldId="266"/>
            <ac:spMk id="17" creationId="{158B3569-73B2-4D05-8E95-886A6EE17F1F}"/>
          </ac:spMkLst>
        </pc:spChg>
        <pc:spChg chg="add">
          <ac:chgData name="Kenneth Bentley" userId="2ab403494b0bbe39" providerId="LiveId" clId="{271B42A6-6EB4-4DF6-AD33-DD168C330B96}" dt="2021-01-17T19:56:01.217" v="1332" actId="26606"/>
          <ac:spMkLst>
            <pc:docMk/>
            <pc:sldMk cId="4157025945" sldId="266"/>
            <ac:spMk id="19" creationId="{B71758F4-3F46-45DA-8AC5-4E508DA080BA}"/>
          </ac:spMkLst>
        </pc:spChg>
        <pc:spChg chg="add">
          <ac:chgData name="Kenneth Bentley" userId="2ab403494b0bbe39" providerId="LiveId" clId="{271B42A6-6EB4-4DF6-AD33-DD168C330B96}" dt="2021-01-17T19:56:01.217" v="1332" actId="26606"/>
          <ac:spMkLst>
            <pc:docMk/>
            <pc:sldMk cId="4157025945" sldId="266"/>
            <ac:spMk id="23" creationId="{8D61482F-F3C5-4D66-8C5D-C6BBE3E1275C}"/>
          </ac:spMkLst>
        </pc:spChg>
        <pc:picChg chg="mod ord">
          <ac:chgData name="Kenneth Bentley" userId="2ab403494b0bbe39" providerId="LiveId" clId="{271B42A6-6EB4-4DF6-AD33-DD168C330B96}" dt="2021-01-17T22:00:11.516" v="1966" actId="1076"/>
          <ac:picMkLst>
            <pc:docMk/>
            <pc:sldMk cId="4157025945" sldId="266"/>
            <ac:picMk id="8" creationId="{3C28D74C-26E6-47E2-8186-835319DF3011}"/>
          </ac:picMkLst>
        </pc:picChg>
        <pc:picChg chg="mod">
          <ac:chgData name="Kenneth Bentley" userId="2ab403494b0bbe39" providerId="LiveId" clId="{271B42A6-6EB4-4DF6-AD33-DD168C330B96}" dt="2021-01-17T20:22:47.242" v="1585" actId="14100"/>
          <ac:picMkLst>
            <pc:docMk/>
            <pc:sldMk cId="4157025945" sldId="266"/>
            <ac:picMk id="10" creationId="{25AB8CF8-AB33-408C-BF51-5AAE35109D16}"/>
          </ac:picMkLst>
        </pc:picChg>
        <pc:cxnChg chg="add">
          <ac:chgData name="Kenneth Bentley" userId="2ab403494b0bbe39" providerId="LiveId" clId="{271B42A6-6EB4-4DF6-AD33-DD168C330B96}" dt="2021-01-17T19:56:01.217" v="1332" actId="26606"/>
          <ac:cxnSpMkLst>
            <pc:docMk/>
            <pc:sldMk cId="4157025945" sldId="266"/>
            <ac:cxnSpMk id="15" creationId="{D1B787A8-0D67-4B7E-9B48-86BD906AB6B5}"/>
          </ac:cxnSpMkLst>
        </pc:cxnChg>
        <pc:cxnChg chg="add">
          <ac:chgData name="Kenneth Bentley" userId="2ab403494b0bbe39" providerId="LiveId" clId="{271B42A6-6EB4-4DF6-AD33-DD168C330B96}" dt="2021-01-17T19:56:01.217" v="1332" actId="26606"/>
          <ac:cxnSpMkLst>
            <pc:docMk/>
            <pc:sldMk cId="4157025945" sldId="266"/>
            <ac:cxnSpMk id="21" creationId="{56020367-4FD5-4596-8E10-C5F095CD8DBF}"/>
          </ac:cxnSpMkLst>
        </pc:cxnChg>
      </pc:sldChg>
      <pc:sldChg chg="addSp delSp modSp new mod setBg">
        <pc:chgData name="Kenneth Bentley" userId="2ab403494b0bbe39" providerId="LiveId" clId="{271B42A6-6EB4-4DF6-AD33-DD168C330B96}" dt="2021-01-17T20:21:41.923" v="1572" actId="1076"/>
        <pc:sldMkLst>
          <pc:docMk/>
          <pc:sldMk cId="3519055213" sldId="267"/>
        </pc:sldMkLst>
        <pc:spChg chg="mod">
          <ac:chgData name="Kenneth Bentley" userId="2ab403494b0bbe39" providerId="LiveId" clId="{271B42A6-6EB4-4DF6-AD33-DD168C330B96}" dt="2021-01-17T20:21:41.923" v="1572" actId="1076"/>
          <ac:spMkLst>
            <pc:docMk/>
            <pc:sldMk cId="3519055213" sldId="267"/>
            <ac:spMk id="2" creationId="{81AC7187-0E72-49C2-B717-5F5946B77C06}"/>
          </ac:spMkLst>
        </pc:spChg>
        <pc:spChg chg="del">
          <ac:chgData name="Kenneth Bentley" userId="2ab403494b0bbe39" providerId="LiveId" clId="{271B42A6-6EB4-4DF6-AD33-DD168C330B96}" dt="2021-01-17T20:05:48.796" v="1414" actId="931"/>
          <ac:spMkLst>
            <pc:docMk/>
            <pc:sldMk cId="3519055213" sldId="267"/>
            <ac:spMk id="3" creationId="{EA670742-1E4F-4CAC-9BDC-FD67A911B9BA}"/>
          </ac:spMkLst>
        </pc:spChg>
        <pc:spChg chg="add del mod">
          <ac:chgData name="Kenneth Bentley" userId="2ab403494b0bbe39" providerId="LiveId" clId="{271B42A6-6EB4-4DF6-AD33-DD168C330B96}" dt="2021-01-17T20:20:44.938" v="1561" actId="931"/>
          <ac:spMkLst>
            <pc:docMk/>
            <pc:sldMk cId="3519055213" sldId="267"/>
            <ac:spMk id="7" creationId="{F89E5DB5-AB00-417E-A983-6E0C76BD381C}"/>
          </ac:spMkLst>
        </pc:spChg>
        <pc:spChg chg="add del">
          <ac:chgData name="Kenneth Bentley" userId="2ab403494b0bbe39" providerId="LiveId" clId="{271B42A6-6EB4-4DF6-AD33-DD168C330B96}" dt="2021-01-17T20:07:29.794" v="1418" actId="26606"/>
          <ac:spMkLst>
            <pc:docMk/>
            <pc:sldMk cId="3519055213" sldId="267"/>
            <ac:spMk id="9" creationId="{504B3B91-2A0C-4E87-8ECA-47674B54FD55}"/>
          </ac:spMkLst>
        </pc:spChg>
        <pc:spChg chg="add del">
          <ac:chgData name="Kenneth Bentley" userId="2ab403494b0bbe39" providerId="LiveId" clId="{271B42A6-6EB4-4DF6-AD33-DD168C330B96}" dt="2021-01-17T20:07:29.794" v="1418" actId="26606"/>
          <ac:spMkLst>
            <pc:docMk/>
            <pc:sldMk cId="3519055213" sldId="267"/>
            <ac:spMk id="12" creationId="{A2679492-7988-4050-9056-542444452411}"/>
          </ac:spMkLst>
        </pc:spChg>
        <pc:spChg chg="add del">
          <ac:chgData name="Kenneth Bentley" userId="2ab403494b0bbe39" providerId="LiveId" clId="{271B42A6-6EB4-4DF6-AD33-DD168C330B96}" dt="2021-01-17T20:07:29.794" v="1418" actId="26606"/>
          <ac:spMkLst>
            <pc:docMk/>
            <pc:sldMk cId="3519055213" sldId="267"/>
            <ac:spMk id="14" creationId="{B091B163-7D61-4891-ABCF-5C13D9C418D0}"/>
          </ac:spMkLst>
        </pc:spChg>
        <pc:spChg chg="add del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23" creationId="{158B3569-73B2-4D05-8E95-886A6EE17F1F}"/>
          </ac:spMkLst>
        </pc:spChg>
        <pc:spChg chg="add del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25" creationId="{B71758F4-3F46-45DA-8AC5-4E508DA080BA}"/>
          </ac:spMkLst>
        </pc:spChg>
        <pc:spChg chg="add del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29" creationId="{8D61482F-F3C5-4D66-8C5D-C6BBE3E1275C}"/>
          </ac:spMkLst>
        </pc:spChg>
        <pc:spChg chg="add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36" creationId="{158B3569-73B2-4D05-8E95-886A6EE17F1F}"/>
          </ac:spMkLst>
        </pc:spChg>
        <pc:spChg chg="add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38" creationId="{B71758F4-3F46-45DA-8AC5-4E508DA080BA}"/>
          </ac:spMkLst>
        </pc:spChg>
        <pc:spChg chg="add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40" creationId="{8550FED7-7C32-42BB-98DB-30272A6331A9}"/>
          </ac:spMkLst>
        </pc:spChg>
        <pc:spChg chg="add">
          <ac:chgData name="Kenneth Bentley" userId="2ab403494b0bbe39" providerId="LiveId" clId="{271B42A6-6EB4-4DF6-AD33-DD168C330B96}" dt="2021-01-17T20:07:55.037" v="1423" actId="26606"/>
          <ac:spMkLst>
            <pc:docMk/>
            <pc:sldMk cId="3519055213" sldId="267"/>
            <ac:spMk id="42" creationId="{8D61482F-F3C5-4D66-8C5D-C6BBE3E1275C}"/>
          </ac:spMkLst>
        </pc:spChg>
        <pc:picChg chg="add del mod">
          <ac:chgData name="Kenneth Bentley" userId="2ab403494b0bbe39" providerId="LiveId" clId="{271B42A6-6EB4-4DF6-AD33-DD168C330B96}" dt="2021-01-17T20:20:40.295" v="1560" actId="478"/>
          <ac:picMkLst>
            <pc:docMk/>
            <pc:sldMk cId="3519055213" sldId="267"/>
            <ac:picMk id="5" creationId="{5B7D4609-A081-4679-AF82-056A1D5D34E7}"/>
          </ac:picMkLst>
        </pc:picChg>
        <pc:picChg chg="add mod">
          <ac:chgData name="Kenneth Bentley" userId="2ab403494b0bbe39" providerId="LiveId" clId="{271B42A6-6EB4-4DF6-AD33-DD168C330B96}" dt="2021-01-17T20:20:48.637" v="1564" actId="1076"/>
          <ac:picMkLst>
            <pc:docMk/>
            <pc:sldMk cId="3519055213" sldId="267"/>
            <ac:picMk id="10" creationId="{248513AB-FBB7-42E2-8103-5B4FAB12158B}"/>
          </ac:picMkLst>
        </pc:picChg>
        <pc:cxnChg chg="add del">
          <ac:chgData name="Kenneth Bentley" userId="2ab403494b0bbe39" providerId="LiveId" clId="{271B42A6-6EB4-4DF6-AD33-DD168C330B96}" dt="2021-01-17T20:07:29.794" v="1418" actId="26606"/>
          <ac:cxnSpMkLst>
            <pc:docMk/>
            <pc:sldMk cId="3519055213" sldId="267"/>
            <ac:cxnSpMk id="16" creationId="{C49DA8F6-BCC1-4447-B54C-57856834B94B}"/>
          </ac:cxnSpMkLst>
        </pc:cxnChg>
        <pc:cxnChg chg="add del">
          <ac:chgData name="Kenneth Bentley" userId="2ab403494b0bbe39" providerId="LiveId" clId="{271B42A6-6EB4-4DF6-AD33-DD168C330B96}" dt="2021-01-17T20:07:55.037" v="1423" actId="26606"/>
          <ac:cxnSpMkLst>
            <pc:docMk/>
            <pc:sldMk cId="3519055213" sldId="267"/>
            <ac:cxnSpMk id="21" creationId="{D1B787A8-0D67-4B7E-9B48-86BD906AB6B5}"/>
          </ac:cxnSpMkLst>
        </pc:cxnChg>
        <pc:cxnChg chg="add del">
          <ac:chgData name="Kenneth Bentley" userId="2ab403494b0bbe39" providerId="LiveId" clId="{271B42A6-6EB4-4DF6-AD33-DD168C330B96}" dt="2021-01-17T20:07:55.037" v="1423" actId="26606"/>
          <ac:cxnSpMkLst>
            <pc:docMk/>
            <pc:sldMk cId="3519055213" sldId="267"/>
            <ac:cxnSpMk id="27" creationId="{56020367-4FD5-4596-8E10-C5F095CD8DBF}"/>
          </ac:cxnSpMkLst>
        </pc:cxnChg>
        <pc:cxnChg chg="add">
          <ac:chgData name="Kenneth Bentley" userId="2ab403494b0bbe39" providerId="LiveId" clId="{271B42A6-6EB4-4DF6-AD33-DD168C330B96}" dt="2021-01-17T20:07:55.037" v="1423" actId="26606"/>
          <ac:cxnSpMkLst>
            <pc:docMk/>
            <pc:sldMk cId="3519055213" sldId="267"/>
            <ac:cxnSpMk id="34" creationId="{D1B787A8-0D67-4B7E-9B48-86BD906AB6B5}"/>
          </ac:cxnSpMkLst>
        </pc:cxnChg>
        <pc:cxnChg chg="add">
          <ac:chgData name="Kenneth Bentley" userId="2ab403494b0bbe39" providerId="LiveId" clId="{271B42A6-6EB4-4DF6-AD33-DD168C330B96}" dt="2021-01-17T20:07:55.037" v="1423" actId="26606"/>
          <ac:cxnSpMkLst>
            <pc:docMk/>
            <pc:sldMk cId="3519055213" sldId="267"/>
            <ac:cxnSpMk id="44" creationId="{56020367-4FD5-4596-8E10-C5F095CD8DBF}"/>
          </ac:cxnSpMkLst>
        </pc:cxnChg>
      </pc:sldChg>
      <pc:sldChg chg="addSp delSp modSp new mod ord setBg">
        <pc:chgData name="Kenneth Bentley" userId="2ab403494b0bbe39" providerId="LiveId" clId="{271B42A6-6EB4-4DF6-AD33-DD168C330B96}" dt="2021-01-17T20:39:12.867" v="1709" actId="6549"/>
        <pc:sldMkLst>
          <pc:docMk/>
          <pc:sldMk cId="34797983" sldId="268"/>
        </pc:sldMkLst>
        <pc:spChg chg="mod">
          <ac:chgData name="Kenneth Bentley" userId="2ab403494b0bbe39" providerId="LiveId" clId="{271B42A6-6EB4-4DF6-AD33-DD168C330B96}" dt="2021-01-17T20:39:12.867" v="1709" actId="6549"/>
          <ac:spMkLst>
            <pc:docMk/>
            <pc:sldMk cId="34797983" sldId="268"/>
            <ac:spMk id="2" creationId="{97851B9B-7840-42FB-9F0C-4B4E55013F11}"/>
          </ac:spMkLst>
        </pc:spChg>
        <pc:spChg chg="del">
          <ac:chgData name="Kenneth Bentley" userId="2ab403494b0bbe39" providerId="LiveId" clId="{271B42A6-6EB4-4DF6-AD33-DD168C330B96}" dt="2021-01-17T20:09:53.835" v="1448" actId="931"/>
          <ac:spMkLst>
            <pc:docMk/>
            <pc:sldMk cId="34797983" sldId="268"/>
            <ac:spMk id="3" creationId="{4C25A9B6-4E61-468E-87A7-FC38B0E019BB}"/>
          </ac:spMkLst>
        </pc:spChg>
        <pc:spChg chg="del">
          <ac:chgData name="Kenneth Bentley" userId="2ab403494b0bbe39" providerId="LiveId" clId="{271B42A6-6EB4-4DF6-AD33-DD168C330B96}" dt="2021-01-17T20:09:58.151" v="1451" actId="931"/>
          <ac:spMkLst>
            <pc:docMk/>
            <pc:sldMk cId="34797983" sldId="268"/>
            <ac:spMk id="4" creationId="{E284682F-ECE5-492E-A529-1DAAEF9702A8}"/>
          </ac:spMkLst>
        </pc:spChg>
        <pc:spChg chg="add del">
          <ac:chgData name="Kenneth Bentley" userId="2ab403494b0bbe39" providerId="LiveId" clId="{271B42A6-6EB4-4DF6-AD33-DD168C330B96}" dt="2021-01-17T20:10:22.876" v="1455" actId="26606"/>
          <ac:spMkLst>
            <pc:docMk/>
            <pc:sldMk cId="34797983" sldId="268"/>
            <ac:spMk id="12" creationId="{C4C8E979-B1F9-4CE3-8A23-E3A25FDE77EE}"/>
          </ac:spMkLst>
        </pc:spChg>
        <pc:spChg chg="add del">
          <ac:chgData name="Kenneth Bentley" userId="2ab403494b0bbe39" providerId="LiveId" clId="{271B42A6-6EB4-4DF6-AD33-DD168C330B96}" dt="2021-01-17T20:10:22.876" v="1455" actId="26606"/>
          <ac:spMkLst>
            <pc:docMk/>
            <pc:sldMk cId="34797983" sldId="268"/>
            <ac:spMk id="17" creationId="{A2679492-7988-4050-9056-542444452411}"/>
          </ac:spMkLst>
        </pc:spChg>
        <pc:spChg chg="add del">
          <ac:chgData name="Kenneth Bentley" userId="2ab403494b0bbe39" providerId="LiveId" clId="{271B42A6-6EB4-4DF6-AD33-DD168C330B96}" dt="2021-01-17T20:10:22.876" v="1455" actId="26606"/>
          <ac:spMkLst>
            <pc:docMk/>
            <pc:sldMk cId="34797983" sldId="268"/>
            <ac:spMk id="19" creationId="{B091B163-7D61-4891-ABCF-5C13D9C418D0}"/>
          </ac:spMkLst>
        </pc:spChg>
        <pc:picChg chg="add mod">
          <ac:chgData name="Kenneth Bentley" userId="2ab403494b0bbe39" providerId="LiveId" clId="{271B42A6-6EB4-4DF6-AD33-DD168C330B96}" dt="2021-01-17T20:10:22.876" v="1455" actId="26606"/>
          <ac:picMkLst>
            <pc:docMk/>
            <pc:sldMk cId="34797983" sldId="268"/>
            <ac:picMk id="6" creationId="{43A25D9A-1451-4B41-A1DE-9450F41E072C}"/>
          </ac:picMkLst>
        </pc:picChg>
        <pc:picChg chg="add mod">
          <ac:chgData name="Kenneth Bentley" userId="2ab403494b0bbe39" providerId="LiveId" clId="{271B42A6-6EB4-4DF6-AD33-DD168C330B96}" dt="2021-01-17T20:10:22.876" v="1455" actId="26606"/>
          <ac:picMkLst>
            <pc:docMk/>
            <pc:sldMk cId="34797983" sldId="268"/>
            <ac:picMk id="8" creationId="{6AF9CA2D-B2A3-4179-A65C-657004CEE4AF}"/>
          </ac:picMkLst>
        </pc:picChg>
        <pc:cxnChg chg="add del">
          <ac:chgData name="Kenneth Bentley" userId="2ab403494b0bbe39" providerId="LiveId" clId="{271B42A6-6EB4-4DF6-AD33-DD168C330B96}" dt="2021-01-17T20:10:22.876" v="1455" actId="26606"/>
          <ac:cxnSpMkLst>
            <pc:docMk/>
            <pc:sldMk cId="34797983" sldId="268"/>
            <ac:cxnSpMk id="15" creationId="{5C05CAAB-DBA2-4548-AD5F-01BB97FBB207}"/>
          </ac:cxnSpMkLst>
        </pc:cxnChg>
        <pc:cxnChg chg="add del">
          <ac:chgData name="Kenneth Bentley" userId="2ab403494b0bbe39" providerId="LiveId" clId="{271B42A6-6EB4-4DF6-AD33-DD168C330B96}" dt="2021-01-17T20:10:22.876" v="1455" actId="26606"/>
          <ac:cxnSpMkLst>
            <pc:docMk/>
            <pc:sldMk cId="34797983" sldId="268"/>
            <ac:cxnSpMk id="21" creationId="{C49DA8F6-BCC1-4447-B54C-57856834B94B}"/>
          </ac:cxnSpMkLst>
        </pc:cxnChg>
      </pc:sldChg>
      <pc:sldChg chg="addSp delSp modSp new mod ord">
        <pc:chgData name="Kenneth Bentley" userId="2ab403494b0bbe39" providerId="LiveId" clId="{271B42A6-6EB4-4DF6-AD33-DD168C330B96}" dt="2021-01-17T22:01:43.235" v="2015" actId="1076"/>
        <pc:sldMkLst>
          <pc:docMk/>
          <pc:sldMk cId="1827624313" sldId="269"/>
        </pc:sldMkLst>
        <pc:spChg chg="mod">
          <ac:chgData name="Kenneth Bentley" userId="2ab403494b0bbe39" providerId="LiveId" clId="{271B42A6-6EB4-4DF6-AD33-DD168C330B96}" dt="2021-01-17T20:19:47.597" v="1554" actId="207"/>
          <ac:spMkLst>
            <pc:docMk/>
            <pc:sldMk cId="1827624313" sldId="269"/>
            <ac:spMk id="2" creationId="{F96F6A77-60D6-4A6A-B99E-B4C96F0789BF}"/>
          </ac:spMkLst>
        </pc:spChg>
        <pc:spChg chg="del">
          <ac:chgData name="Kenneth Bentley" userId="2ab403494b0bbe39" providerId="LiveId" clId="{271B42A6-6EB4-4DF6-AD33-DD168C330B96}" dt="2021-01-17T20:18:30.923" v="1546" actId="931"/>
          <ac:spMkLst>
            <pc:docMk/>
            <pc:sldMk cId="1827624313" sldId="269"/>
            <ac:spMk id="3" creationId="{726297B4-61F5-473D-8B5F-EE88889CF2B0}"/>
          </ac:spMkLst>
        </pc:spChg>
        <pc:spChg chg="del">
          <ac:chgData name="Kenneth Bentley" userId="2ab403494b0bbe39" providerId="LiveId" clId="{271B42A6-6EB4-4DF6-AD33-DD168C330B96}" dt="2021-01-17T20:18:37.234" v="1549" actId="931"/>
          <ac:spMkLst>
            <pc:docMk/>
            <pc:sldMk cId="1827624313" sldId="269"/>
            <ac:spMk id="4" creationId="{553B1D8B-539E-4135-AD59-337418ED4922}"/>
          </ac:spMkLst>
        </pc:spChg>
        <pc:picChg chg="add mod">
          <ac:chgData name="Kenneth Bentley" userId="2ab403494b0bbe39" providerId="LiveId" clId="{271B42A6-6EB4-4DF6-AD33-DD168C330B96}" dt="2021-01-17T22:01:28.912" v="2013" actId="14100"/>
          <ac:picMkLst>
            <pc:docMk/>
            <pc:sldMk cId="1827624313" sldId="269"/>
            <ac:picMk id="6" creationId="{0B68D81C-637F-4419-BD70-D8A4F9C19439}"/>
          </ac:picMkLst>
        </pc:picChg>
        <pc:picChg chg="add mod">
          <ac:chgData name="Kenneth Bentley" userId="2ab403494b0bbe39" providerId="LiveId" clId="{271B42A6-6EB4-4DF6-AD33-DD168C330B96}" dt="2021-01-17T22:01:43.235" v="2015" actId="1076"/>
          <ac:picMkLst>
            <pc:docMk/>
            <pc:sldMk cId="1827624313" sldId="269"/>
            <ac:picMk id="8" creationId="{D7DACA1D-3434-461E-AAD8-E99FAAC25A11}"/>
          </ac:picMkLst>
        </pc:picChg>
      </pc:sldChg>
      <pc:sldChg chg="add del ord">
        <pc:chgData name="Kenneth Bentley" userId="2ab403494b0bbe39" providerId="LiveId" clId="{271B42A6-6EB4-4DF6-AD33-DD168C330B96}" dt="2021-01-17T20:28:55.086" v="1606" actId="47"/>
        <pc:sldMkLst>
          <pc:docMk/>
          <pc:sldMk cId="3144986334" sldId="270"/>
        </pc:sldMkLst>
      </pc:sldChg>
      <pc:sldChg chg="modSp add mod">
        <pc:chgData name="Kenneth Bentley" userId="2ab403494b0bbe39" providerId="LiveId" clId="{271B42A6-6EB4-4DF6-AD33-DD168C330B96}" dt="2021-01-17T22:10:52.995" v="2019" actId="20577"/>
        <pc:sldMkLst>
          <pc:docMk/>
          <pc:sldMk cId="1579496268" sldId="271"/>
        </pc:sldMkLst>
        <pc:spChg chg="mod">
          <ac:chgData name="Kenneth Bentley" userId="2ab403494b0bbe39" providerId="LiveId" clId="{271B42A6-6EB4-4DF6-AD33-DD168C330B96}" dt="2021-01-17T22:10:52.995" v="2019" actId="20577"/>
          <ac:spMkLst>
            <pc:docMk/>
            <pc:sldMk cId="1579496268" sldId="271"/>
            <ac:spMk id="2" creationId="{97851B9B-7840-42FB-9F0C-4B4E55013F11}"/>
          </ac:spMkLst>
        </pc:spChg>
        <pc:picChg chg="mod">
          <ac:chgData name="Kenneth Bentley" userId="2ab403494b0bbe39" providerId="LiveId" clId="{271B42A6-6EB4-4DF6-AD33-DD168C330B96}" dt="2021-01-17T20:36:51.464" v="1694" actId="14826"/>
          <ac:picMkLst>
            <pc:docMk/>
            <pc:sldMk cId="1579496268" sldId="271"/>
            <ac:picMk id="6" creationId="{43A25D9A-1451-4B41-A1DE-9450F41E072C}"/>
          </ac:picMkLst>
        </pc:picChg>
        <pc:picChg chg="mod">
          <ac:chgData name="Kenneth Bentley" userId="2ab403494b0bbe39" providerId="LiveId" clId="{271B42A6-6EB4-4DF6-AD33-DD168C330B96}" dt="2021-01-17T20:36:59.167" v="1695" actId="14826"/>
          <ac:picMkLst>
            <pc:docMk/>
            <pc:sldMk cId="1579496268" sldId="271"/>
            <ac:picMk id="8" creationId="{6AF9CA2D-B2A3-4179-A65C-657004CEE4AF}"/>
          </ac:picMkLst>
        </pc:picChg>
      </pc:sldChg>
      <pc:sldChg chg="addSp delSp modSp new mod setBg">
        <pc:chgData name="Kenneth Bentley" userId="2ab403494b0bbe39" providerId="LiveId" clId="{271B42A6-6EB4-4DF6-AD33-DD168C330B96}" dt="2021-01-17T20:31:43.007" v="1680" actId="1076"/>
        <pc:sldMkLst>
          <pc:docMk/>
          <pc:sldMk cId="303298684" sldId="272"/>
        </pc:sldMkLst>
        <pc:spChg chg="mod">
          <ac:chgData name="Kenneth Bentley" userId="2ab403494b0bbe39" providerId="LiveId" clId="{271B42A6-6EB4-4DF6-AD33-DD168C330B96}" dt="2021-01-17T20:30:59.636" v="1674" actId="26606"/>
          <ac:spMkLst>
            <pc:docMk/>
            <pc:sldMk cId="303298684" sldId="272"/>
            <ac:spMk id="2" creationId="{70C5DA3F-0641-46EA-B5CD-08B38695A9FB}"/>
          </ac:spMkLst>
        </pc:spChg>
        <pc:spChg chg="del">
          <ac:chgData name="Kenneth Bentley" userId="2ab403494b0bbe39" providerId="LiveId" clId="{271B42A6-6EB4-4DF6-AD33-DD168C330B96}" dt="2021-01-17T20:30:48.259" v="1671" actId="931"/>
          <ac:spMkLst>
            <pc:docMk/>
            <pc:sldMk cId="303298684" sldId="272"/>
            <ac:spMk id="3" creationId="{713A1C29-2023-4A07-BF04-840075A2E114}"/>
          </ac:spMkLst>
        </pc:spChg>
        <pc:spChg chg="add">
          <ac:chgData name="Kenneth Bentley" userId="2ab403494b0bbe39" providerId="LiveId" clId="{271B42A6-6EB4-4DF6-AD33-DD168C330B96}" dt="2021-01-17T20:30:59.636" v="1674" actId="26606"/>
          <ac:spMkLst>
            <pc:docMk/>
            <pc:sldMk cId="303298684" sldId="272"/>
            <ac:spMk id="12" creationId="{158B3569-73B2-4D05-8E95-886A6EE17F1F}"/>
          </ac:spMkLst>
        </pc:spChg>
        <pc:spChg chg="add">
          <ac:chgData name="Kenneth Bentley" userId="2ab403494b0bbe39" providerId="LiveId" clId="{271B42A6-6EB4-4DF6-AD33-DD168C330B96}" dt="2021-01-17T20:30:59.636" v="1674" actId="26606"/>
          <ac:spMkLst>
            <pc:docMk/>
            <pc:sldMk cId="303298684" sldId="272"/>
            <ac:spMk id="14" creationId="{B71758F4-3F46-45DA-8AC5-4E508DA080BA}"/>
          </ac:spMkLst>
        </pc:spChg>
        <pc:spChg chg="add">
          <ac:chgData name="Kenneth Bentley" userId="2ab403494b0bbe39" providerId="LiveId" clId="{271B42A6-6EB4-4DF6-AD33-DD168C330B96}" dt="2021-01-17T20:30:59.636" v="1674" actId="26606"/>
          <ac:spMkLst>
            <pc:docMk/>
            <pc:sldMk cId="303298684" sldId="272"/>
            <ac:spMk id="18" creationId="{8D61482F-F3C5-4D66-8C5D-C6BBE3E1275C}"/>
          </ac:spMkLst>
        </pc:spChg>
        <pc:picChg chg="add mod">
          <ac:chgData name="Kenneth Bentley" userId="2ab403494b0bbe39" providerId="LiveId" clId="{271B42A6-6EB4-4DF6-AD33-DD168C330B96}" dt="2021-01-17T20:31:43.007" v="1680" actId="1076"/>
          <ac:picMkLst>
            <pc:docMk/>
            <pc:sldMk cId="303298684" sldId="272"/>
            <ac:picMk id="5" creationId="{165F791D-4905-4FD3-A837-18F3F9920EEC}"/>
          </ac:picMkLst>
        </pc:picChg>
        <pc:cxnChg chg="add">
          <ac:chgData name="Kenneth Bentley" userId="2ab403494b0bbe39" providerId="LiveId" clId="{271B42A6-6EB4-4DF6-AD33-DD168C330B96}" dt="2021-01-17T20:30:59.636" v="1674" actId="26606"/>
          <ac:cxnSpMkLst>
            <pc:docMk/>
            <pc:sldMk cId="303298684" sldId="272"/>
            <ac:cxnSpMk id="10" creationId="{D1B787A8-0D67-4B7E-9B48-86BD906AB6B5}"/>
          </ac:cxnSpMkLst>
        </pc:cxnChg>
        <pc:cxnChg chg="add">
          <ac:chgData name="Kenneth Bentley" userId="2ab403494b0bbe39" providerId="LiveId" clId="{271B42A6-6EB4-4DF6-AD33-DD168C330B96}" dt="2021-01-17T20:30:59.636" v="1674" actId="26606"/>
          <ac:cxnSpMkLst>
            <pc:docMk/>
            <pc:sldMk cId="303298684" sldId="272"/>
            <ac:cxnSpMk id="16" creationId="{56020367-4FD5-4596-8E10-C5F095CD8DBF}"/>
          </ac:cxnSpMkLst>
        </pc:cxnChg>
      </pc:sldChg>
      <pc:sldChg chg="addSp delSp modSp new mod">
        <pc:chgData name="Kenneth Bentley" userId="2ab403494b0bbe39" providerId="LiveId" clId="{271B42A6-6EB4-4DF6-AD33-DD168C330B96}" dt="2021-01-17T21:09:59.034" v="1913" actId="207"/>
        <pc:sldMkLst>
          <pc:docMk/>
          <pc:sldMk cId="1388969211" sldId="273"/>
        </pc:sldMkLst>
        <pc:spChg chg="mod">
          <ac:chgData name="Kenneth Bentley" userId="2ab403494b0bbe39" providerId="LiveId" clId="{271B42A6-6EB4-4DF6-AD33-DD168C330B96}" dt="2021-01-17T21:09:59.034" v="1913" actId="207"/>
          <ac:spMkLst>
            <pc:docMk/>
            <pc:sldMk cId="1388969211" sldId="273"/>
            <ac:spMk id="2" creationId="{81ECCA1C-0402-407F-A1D5-324143CE3632}"/>
          </ac:spMkLst>
        </pc:spChg>
        <pc:spChg chg="del mod">
          <ac:chgData name="Kenneth Bentley" userId="2ab403494b0bbe39" providerId="LiveId" clId="{271B42A6-6EB4-4DF6-AD33-DD168C330B96}" dt="2021-01-17T20:58:39.108" v="1857" actId="931"/>
          <ac:spMkLst>
            <pc:docMk/>
            <pc:sldMk cId="1388969211" sldId="273"/>
            <ac:spMk id="3" creationId="{5BF30286-E0CA-4FCF-B1F9-731836FB4A88}"/>
          </ac:spMkLst>
        </pc:spChg>
        <pc:spChg chg="add del mod">
          <ac:chgData name="Kenneth Bentley" userId="2ab403494b0bbe39" providerId="LiveId" clId="{271B42A6-6EB4-4DF6-AD33-DD168C330B96}" dt="2021-01-17T21:08:42.448" v="1874" actId="931"/>
          <ac:spMkLst>
            <pc:docMk/>
            <pc:sldMk cId="1388969211" sldId="273"/>
            <ac:spMk id="7" creationId="{504B365D-0617-462B-B2C0-79F1A4D25D0F}"/>
          </ac:spMkLst>
        </pc:spChg>
        <pc:picChg chg="add del mod">
          <ac:chgData name="Kenneth Bentley" userId="2ab403494b0bbe39" providerId="LiveId" clId="{271B42A6-6EB4-4DF6-AD33-DD168C330B96}" dt="2021-01-17T21:03:54.233" v="1873" actId="478"/>
          <ac:picMkLst>
            <pc:docMk/>
            <pc:sldMk cId="1388969211" sldId="273"/>
            <ac:picMk id="5" creationId="{F504FAD9-F42A-4187-BA60-0562324AA117}"/>
          </ac:picMkLst>
        </pc:picChg>
        <pc:picChg chg="add mod">
          <ac:chgData name="Kenneth Bentley" userId="2ab403494b0bbe39" providerId="LiveId" clId="{271B42A6-6EB4-4DF6-AD33-DD168C330B96}" dt="2021-01-17T21:09:20.894" v="1909" actId="1076"/>
          <ac:picMkLst>
            <pc:docMk/>
            <pc:sldMk cId="1388969211" sldId="273"/>
            <ac:picMk id="9" creationId="{59DD1B37-137C-43AA-81F5-8841EDCD4F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0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6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800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counties.csv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2AA54465-159E-4341-9024-A7CCD97CB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05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2A677-2FFC-40A2-B728-18C4B6B2F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3672965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2951-C479-44C3-B960-A9658E1E7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>
            <a:normAutofit/>
          </a:bodyPr>
          <a:lstStyle/>
          <a:p>
            <a:pPr algn="r"/>
            <a:r>
              <a:rPr lang="en-US" sz="1300" dirty="0">
                <a:solidFill>
                  <a:schemeClr val="bg1"/>
                </a:solidFill>
              </a:rPr>
              <a:t>From the New York Times Covid-19 Dataset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Kenneth Bentley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Data Analytics-2</a:t>
            </a:r>
          </a:p>
        </p:txBody>
      </p:sp>
      <p:sp>
        <p:nvSpPr>
          <p:cNvPr id="4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1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42DF-BA59-4F54-91B9-8F212BB7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26718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Comparing Covid-19 Data of New York, California, Florida, Texas and Arizona</a:t>
            </a:r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AB8CF8-AB33-408C-BF51-5AAE35109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17124" y="1620763"/>
            <a:ext cx="6205074" cy="4919522"/>
          </a:xfrm>
          <a:prstGeom prst="rect">
            <a:avLst/>
          </a:prstGeom>
        </p:spPr>
      </p:pic>
      <p:sp>
        <p:nvSpPr>
          <p:cNvPr id="2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28D74C-26E6-47E2-8186-835319DF30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93095" y="5009809"/>
            <a:ext cx="2795397" cy="13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6A77-60D6-4A6A-B99E-B4C96F0789B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Which States Have the Highest Number of Deaths?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68D81C-637F-4419-BD70-D8A4F9C194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829" y="1924379"/>
            <a:ext cx="4566666" cy="4893564"/>
          </a:xfrm>
        </p:spPr>
      </p:pic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DACA1D-3434-461E-AAD8-E99FAAC25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40" y="3431329"/>
            <a:ext cx="3450431" cy="1879663"/>
          </a:xfrm>
        </p:spPr>
      </p:pic>
    </p:spTree>
    <p:extLst>
      <p:ext uri="{BB962C8B-B14F-4D97-AF65-F5344CB8AC3E}">
        <p14:creationId xmlns:p14="http://schemas.microsoft.com/office/powerpoint/2010/main" val="182762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C7187-0E72-49C2-B717-5F5946B7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90" y="2167354"/>
            <a:ext cx="2989454" cy="22756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New Texas Cases in December?</a:t>
            </a:r>
          </a:p>
        </p:txBody>
      </p:sp>
      <p:sp>
        <p:nvSpPr>
          <p:cNvPr id="3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248513AB-FBB7-42E2-8103-5B4FAB12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1" y="1129516"/>
            <a:ext cx="7865880" cy="4351338"/>
          </a:xfrm>
        </p:spPr>
      </p:pic>
    </p:spTree>
    <p:extLst>
      <p:ext uri="{BB962C8B-B14F-4D97-AF65-F5344CB8AC3E}">
        <p14:creationId xmlns:p14="http://schemas.microsoft.com/office/powerpoint/2010/main" val="351905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1B9B-7840-42FB-9F0C-4B4E55013F1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New Texas Cases in December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A25D9A-1451-4B41-A1DE-9450F41E0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139"/>
            <a:ext cx="5181600" cy="4076309"/>
          </a:xfrm>
        </p:spPr>
      </p:pic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F9CA2D-B2A3-4179-A65C-657004CEE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2515394"/>
            <a:ext cx="4638675" cy="2971800"/>
          </a:xfrm>
        </p:spPr>
      </p:pic>
    </p:spTree>
    <p:extLst>
      <p:ext uri="{BB962C8B-B14F-4D97-AF65-F5344CB8AC3E}">
        <p14:creationId xmlns:p14="http://schemas.microsoft.com/office/powerpoint/2010/main" val="3479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5DA3F-0641-46EA-B5CD-08B38695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of New Jersey New Cases to Deaths in May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65F791D-4905-4FD3-A837-18F3F9920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74" y="2335948"/>
            <a:ext cx="6300175" cy="3291840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1B9B-7840-42FB-9F0C-4B4E55013F1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3600" b="1" i="0" kern="1200" cap="all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NJ New Cases </a:t>
            </a:r>
            <a:r>
              <a:rPr lang="en-US" sz="3600" b="1" i="0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to new Deaths 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in May</a:t>
            </a:r>
            <a:br>
              <a:rPr lang="en-US" sz="3600" b="1" i="0" kern="1200" cap="all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</a:b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A25D9A-1451-4B41-A1DE-9450F41E0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0821"/>
            <a:ext cx="5181600" cy="39009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F9CA2D-B2A3-4179-A65C-657004CEE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179" y="2515394"/>
            <a:ext cx="3977640" cy="2971800"/>
          </a:xfrm>
        </p:spPr>
      </p:pic>
    </p:spTree>
    <p:extLst>
      <p:ext uri="{BB962C8B-B14F-4D97-AF65-F5344CB8AC3E}">
        <p14:creationId xmlns:p14="http://schemas.microsoft.com/office/powerpoint/2010/main" val="157949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CA1C-0402-407F-A1D5-324143CE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26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9DD1B37-137C-43AA-81F5-8841EDCD4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351"/>
            <a:ext cx="8686800" cy="5562649"/>
          </a:xfrm>
        </p:spPr>
      </p:pic>
    </p:spTree>
    <p:extLst>
      <p:ext uri="{BB962C8B-B14F-4D97-AF65-F5344CB8AC3E}">
        <p14:creationId xmlns:p14="http://schemas.microsoft.com/office/powerpoint/2010/main" val="13889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288C-E442-40F7-9434-D245125F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Data Information</a:t>
            </a:r>
            <a:endParaRPr lang="en-US" dirty="0"/>
          </a:p>
        </p:txBody>
      </p:sp>
      <p:pic>
        <p:nvPicPr>
          <p:cNvPr id="6" name="Picture Placeholder 5" descr="Dataset information: Head, Shape, Columns&#10;&#10;Description automatically generated">
            <a:extLst>
              <a:ext uri="{FF2B5EF4-FFF2-40B4-BE49-F238E27FC236}">
                <a16:creationId xmlns:a16="http://schemas.microsoft.com/office/drawing/2014/main" id="{AB3C3DEF-3F59-4934-A914-5D4C36C1BE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r="707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9F698-5D16-4B21-8E67-614A3E32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taken from the NY Times Coronavirus database of Covid-19 Data in the United States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  <a:hlinkClick r:id="rId3"/>
              </a:rPr>
              <a:t>https://github.com/nytimes/covid-19-data/blob/master/us-counties.csv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69480-62EE-413F-AD4D-7836AC96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for New York State</a:t>
            </a:r>
          </a:p>
        </p:txBody>
      </p:sp>
      <p:pic>
        <p:nvPicPr>
          <p:cNvPr id="10" name="Picture Placeholder 9" descr="shows data for NY State: code creating data frame, head and shape&#10;&#10;Description automatically generated">
            <a:extLst>
              <a:ext uri="{FF2B5EF4-FFF2-40B4-BE49-F238E27FC236}">
                <a16:creationId xmlns:a16="http://schemas.microsoft.com/office/drawing/2014/main" id="{17A8C413-9278-4CBB-8372-C184D93245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" b="986"/>
          <a:stretch>
            <a:fillRect/>
          </a:stretch>
        </p:blipFill>
        <p:spPr>
          <a:xfrm>
            <a:off x="5457027" y="1543262"/>
            <a:ext cx="6734973" cy="5314736"/>
          </a:xfrm>
          <a:prstGeom prst="rect">
            <a:avLst/>
          </a:prstGeom>
        </p:spPr>
      </p:pic>
      <p:sp>
        <p:nvSpPr>
          <p:cNvPr id="1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C1F18-D3D2-405F-9C6B-580670DC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288ED-28C7-4244-BFFA-EF2E6473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When was the first death in New York?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What are the total number of cases?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C9AF5-5CA9-4344-9D7F-D9A9DF72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1072" y="1132276"/>
            <a:ext cx="4817527" cy="47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42DF-BA59-4F54-91B9-8F212BB75CA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EDA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EA74-D341-4B01-A760-05C3807D0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adding New Case Count to Data Frame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C28D74C-26E6-47E2-8186-835319DF30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31" y="3151981"/>
            <a:ext cx="3771900" cy="23907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9D938-9BDF-4558-AEBA-83CBD656D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Frame with added column: “New Cases”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AB8CF8-AB33-408C-BF51-5AAE35109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4922" y="2560955"/>
            <a:ext cx="3964347" cy="3931920"/>
          </a:xfrm>
        </p:spPr>
      </p:pic>
    </p:spTree>
    <p:extLst>
      <p:ext uri="{BB962C8B-B14F-4D97-AF65-F5344CB8AC3E}">
        <p14:creationId xmlns:p14="http://schemas.microsoft.com/office/powerpoint/2010/main" val="27365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FF080-661E-4A5A-BECD-F22B173B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2818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York</a:t>
            </a:r>
            <a:b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Cases and Deaths</a:t>
            </a: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BD38C-7946-4879-89BC-1BBEE321D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019" y="2267040"/>
            <a:ext cx="6035495" cy="3349094"/>
          </a:xfrm>
          <a:prstGeom prst="rect">
            <a:avLst/>
          </a:prstGeom>
        </p:spPr>
      </p:pic>
      <p:sp>
        <p:nvSpPr>
          <p:cNvPr id="2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F36A-1A74-4C29-8A86-DE7BB289CCB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Cases in New York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D737E71-53E9-49B2-A887-7492B60FC3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08370" cy="4405311"/>
          </a:xfrm>
        </p:spPr>
      </p:pic>
      <p:pic>
        <p:nvPicPr>
          <p:cNvPr id="8" name="Content Placeholder 7" descr="Table&#10;&#10;Description automatically generated with low confidence">
            <a:extLst>
              <a:ext uri="{FF2B5EF4-FFF2-40B4-BE49-F238E27FC236}">
                <a16:creationId xmlns:a16="http://schemas.microsoft.com/office/drawing/2014/main" id="{AA496E03-8634-482F-BA45-E2A1CDF36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8" y="1990725"/>
            <a:ext cx="3407230" cy="2876550"/>
          </a:xfrm>
        </p:spPr>
      </p:pic>
    </p:spTree>
    <p:extLst>
      <p:ext uri="{BB962C8B-B14F-4D97-AF65-F5344CB8AC3E}">
        <p14:creationId xmlns:p14="http://schemas.microsoft.com/office/powerpoint/2010/main" val="387237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022B-4C5D-4074-B792-3AF155EDEBF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York Cases: Past 30 Days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6058699-C1F3-407D-97E2-27907EEF5C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698"/>
            <a:ext cx="7324806" cy="3855160"/>
          </a:xfrm>
        </p:spPr>
      </p:pic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603B38-E4DA-451B-AD67-11F864AA8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31" y="2252662"/>
            <a:ext cx="2418669" cy="2352675"/>
          </a:xfrm>
        </p:spPr>
      </p:pic>
    </p:spTree>
    <p:extLst>
      <p:ext uri="{BB962C8B-B14F-4D97-AF65-F5344CB8AC3E}">
        <p14:creationId xmlns:p14="http://schemas.microsoft.com/office/powerpoint/2010/main" val="331337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022B-4C5D-4074-B792-3AF155EDEBF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York Deaths: Past 30 Days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58699-C1F3-407D-97E2-27907EEF5C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597" y="2669344"/>
            <a:ext cx="7324806" cy="38235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603B38-E4DA-451B-AD67-11F864AA8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7718" y="1910653"/>
            <a:ext cx="3356564" cy="631212"/>
          </a:xfrm>
        </p:spPr>
      </p:pic>
    </p:spTree>
    <p:extLst>
      <p:ext uri="{BB962C8B-B14F-4D97-AF65-F5344CB8AC3E}">
        <p14:creationId xmlns:p14="http://schemas.microsoft.com/office/powerpoint/2010/main" val="25941407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182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Arial</vt:lpstr>
      <vt:lpstr>Univers</vt:lpstr>
      <vt:lpstr>GradientVTI</vt:lpstr>
      <vt:lpstr>Covid-19 Data Analysis</vt:lpstr>
      <vt:lpstr>US Data Information</vt:lpstr>
      <vt:lpstr>Data for New York State</vt:lpstr>
      <vt:lpstr>Exploratory Data Analysis</vt:lpstr>
      <vt:lpstr>EDA Continued</vt:lpstr>
      <vt:lpstr>  New York  New Cases and Deaths</vt:lpstr>
      <vt:lpstr>New Cases in New York</vt:lpstr>
      <vt:lpstr>New York Cases: Past 30 Days</vt:lpstr>
      <vt:lpstr>New York Deaths: Past 30 Days</vt:lpstr>
      <vt:lpstr>Comparing Covid-19 Data of New York, California, Florida, Texas and Arizona</vt:lpstr>
      <vt:lpstr>Which States Have the Highest Number of Deaths?</vt:lpstr>
      <vt:lpstr>How Many New Texas Cases in December?</vt:lpstr>
      <vt:lpstr>New Texas Cases in December </vt:lpstr>
      <vt:lpstr>Comparison of New Jersey New Cases to Deaths in May</vt:lpstr>
      <vt:lpstr>NJ New Cases to new Deaths in May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</dc:title>
  <dc:creator>Kenneth Bentley</dc:creator>
  <cp:lastModifiedBy>Kenneth Bentley</cp:lastModifiedBy>
  <cp:revision>1</cp:revision>
  <dcterms:created xsi:type="dcterms:W3CDTF">2021-01-17T20:07:55Z</dcterms:created>
  <dcterms:modified xsi:type="dcterms:W3CDTF">2021-01-17T22:11:20Z</dcterms:modified>
</cp:coreProperties>
</file>