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8763-0775-C446-8246-E9B268290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76797-08F9-4F4C-BA24-CEE5F315A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42C80-B563-7A4B-BCC4-06437C26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C1E-5359-114C-B4E4-D0DCF2A7406A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CD410-CCF7-2147-9762-2BE486DC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E5D33-336A-6C44-851B-D4D84EB0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9F25-136E-2A46-B5A4-C4BF6EF4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1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7B39-0718-B249-9673-C91DF192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B4CE2-C6CC-1B43-AFF6-1DFE04549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43BF2-4D86-9A4D-A698-17BC5F52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C1E-5359-114C-B4E4-D0DCF2A7406A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54EED-1449-224F-9424-319E0240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95E52-6B86-1F4A-87CE-E0FD3038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9F25-136E-2A46-B5A4-C4BF6EF4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3E2F6-385A-854D-A6C9-5840031DB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E73A1-013C-F842-A73C-0F5A90368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13F4-9B1A-BF47-885E-1B772430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C1E-5359-114C-B4E4-D0DCF2A7406A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5A236-9B94-454A-B5E0-99F4DD84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C9A97-6A41-D740-A664-8349DD7B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9F25-136E-2A46-B5A4-C4BF6EF4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2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5639-A77C-4245-ADC6-9BB38CFC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EAA6C-C806-CD47-B880-69FEC8112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CCC86-502A-8040-B7C5-BC63247C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C1E-5359-114C-B4E4-D0DCF2A7406A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49BA-9B75-4C41-8094-57D8FDEE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50090-A9E9-F648-A41B-0EAB3B8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9F25-136E-2A46-B5A4-C4BF6EF4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2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82A7-4353-9142-A953-A4DCA1D7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87C5F-DAFF-014E-9942-30D719912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1379A-2D54-5E49-8B56-F6997A89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C1E-5359-114C-B4E4-D0DCF2A7406A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B4348-272B-004F-83A1-A47926B5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AE993-6A78-4A42-92A4-89A96ADF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9F25-136E-2A46-B5A4-C4BF6EF4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8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4364-F2AE-994F-B9CB-484AF586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DAC2-4974-E546-BF42-21109AB48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3790F-D04B-EC4C-A398-8AC8ABE9F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445A7-A848-3C4A-B1FF-A4DDBABD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C1E-5359-114C-B4E4-D0DCF2A7406A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A2F6E-56D6-1A41-9AC4-47B0D57B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5CF63-9CF8-0B44-99F0-0EE5F5BA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9F25-136E-2A46-B5A4-C4BF6EF4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3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4D8B-8C18-E745-AB1E-681B50FF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9818E-9E14-664B-881D-E0D1CF7E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53ED4-0758-1343-BC7A-84587902C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F5A22-14B5-F240-8EC8-30E53622C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3200C-755E-6C47-B47B-4FBD1B7C1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22D7B-71CC-C043-8BE7-8081E88B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C1E-5359-114C-B4E4-D0DCF2A7406A}" type="datetimeFigureOut">
              <a:rPr lang="en-US" smtClean="0"/>
              <a:t>8/4/21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A28CA-D5D4-EC4E-A265-0C1BF92D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7EBB9-DDE1-2D42-9169-66625508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9F25-136E-2A46-B5A4-C4BF6EF4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1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BF96-CC30-1044-AC1D-76157361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70585-0172-F345-8BE8-C11D82EA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C1E-5359-114C-B4E4-D0DCF2A7406A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A826F-71E9-2E47-90FC-308E73E1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53AB4-32E2-3944-AF1D-F1A9FD66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9F25-136E-2A46-B5A4-C4BF6EF4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59EDA-D656-8846-80F4-ADF51512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C1E-5359-114C-B4E4-D0DCF2A7406A}" type="datetimeFigureOut">
              <a:rPr lang="en-US" smtClean="0"/>
              <a:t>8/4/21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BE8FF-24A4-374A-B28D-085CB26E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32DD8-6DF9-5241-8B8B-D2EC72C5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9F25-136E-2A46-B5A4-C4BF6EF4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0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4571-73DA-6748-B71D-4C04587B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8C11-64F4-9049-B26C-DFCE3DB4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A006F-1ABA-AD4A-90FE-E40183E66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D68BD-11EA-0448-AB43-417CD33E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C1E-5359-114C-B4E4-D0DCF2A7406A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B8BBC-844B-7748-82A8-10D2332A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7686B-148F-D147-8259-32A4751D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9F25-136E-2A46-B5A4-C4BF6EF4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7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CCAD-3A50-2642-B7EB-4EDC576D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B7392-241A-1D4D-AC52-8134D72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08993-2FA2-CE4C-A780-24CCAE333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DA1C-1E19-CD41-9DF3-60029A24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C1E-5359-114C-B4E4-D0DCF2A7406A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63BD-2899-8745-A823-C0B656E0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08D3-B959-DC40-9881-0F4D2353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9F25-136E-2A46-B5A4-C4BF6EF4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8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4A3569-5DF0-0540-A311-01A49AE2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108A2-6BDC-FD4C-842F-95F959990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CBD37-C57C-A146-AACA-841D1D707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7BC1E-5359-114C-B4E4-D0DCF2A7406A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30CBA-4933-C343-8EBC-F806E7E0C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EDA18-5EAF-EF40-89BF-6FDF6386C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B9F25-136E-2A46-B5A4-C4BF6EF4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5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4600-58E0-5247-8164-8B3876245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Benchmarking for </a:t>
            </a:r>
            <a:r>
              <a:rPr lang="en-US" dirty="0" err="1"/>
              <a:t>TalkBank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40858-AB79-0143-8316-07C2DD7C7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</a:t>
            </a:r>
            <a:r>
              <a:rPr lang="en-US" dirty="0" err="1"/>
              <a:t>MacWhinney</a:t>
            </a:r>
            <a:endParaRPr lang="en-US" dirty="0"/>
          </a:p>
          <a:p>
            <a:r>
              <a:rPr lang="en-US" dirty="0"/>
              <a:t>Carnegie Mellon University</a:t>
            </a:r>
          </a:p>
        </p:txBody>
      </p:sp>
    </p:spTree>
    <p:extLst>
      <p:ext uri="{BB962C8B-B14F-4D97-AF65-F5344CB8AC3E}">
        <p14:creationId xmlns:p14="http://schemas.microsoft.com/office/powerpoint/2010/main" val="426964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5E0C-4E2A-FE46-B60F-F47D0D23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TalkBank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9E97D-106E-B643-8474-89B992084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Largest open-access database for spoken language</a:t>
            </a:r>
          </a:p>
          <a:p>
            <a:r>
              <a:rPr lang="en-US" dirty="0"/>
              <a:t>14 fields from child language to dementia</a:t>
            </a:r>
          </a:p>
          <a:p>
            <a:r>
              <a:rPr lang="en-US" dirty="0"/>
              <a:t>Transcripts linked to audio or video</a:t>
            </a:r>
          </a:p>
          <a:p>
            <a:r>
              <a:rPr lang="en-US" dirty="0"/>
              <a:t>Single consistent transcript format</a:t>
            </a:r>
          </a:p>
          <a:p>
            <a:r>
              <a:rPr lang="en-US" dirty="0"/>
              <a:t>Programs that rely on this format</a:t>
            </a:r>
          </a:p>
          <a:p>
            <a:r>
              <a:rPr lang="en-US" dirty="0"/>
              <a:t>Emphasis on FAIR, TRUST, and CTS standards</a:t>
            </a:r>
          </a:p>
        </p:txBody>
      </p:sp>
    </p:spTree>
    <p:extLst>
      <p:ext uri="{BB962C8B-B14F-4D97-AF65-F5344CB8AC3E}">
        <p14:creationId xmlns:p14="http://schemas.microsoft.com/office/powerpoint/2010/main" val="237097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E993-A99F-7141-A08C-56261AC5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and current benchmarking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02660-B4E9-E640-90E8-42077865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DiHard</a:t>
            </a:r>
            <a:r>
              <a:rPr lang="en-US" dirty="0"/>
              <a:t> (Neville </a:t>
            </a:r>
            <a:r>
              <a:rPr lang="en-US" dirty="0" err="1"/>
              <a:t>Ryant</a:t>
            </a:r>
            <a:r>
              <a:rPr lang="en-US" dirty="0"/>
              <a:t>) included attempts to diarize the </a:t>
            </a:r>
            <a:r>
              <a:rPr lang="en-US" dirty="0" err="1"/>
              <a:t>HomeBank</a:t>
            </a:r>
            <a:r>
              <a:rPr lang="en-US" dirty="0"/>
              <a:t> data in </a:t>
            </a:r>
            <a:r>
              <a:rPr lang="en-US" dirty="0" err="1"/>
              <a:t>TalkBank</a:t>
            </a:r>
            <a:r>
              <a:rPr lang="en-US" dirty="0"/>
              <a:t>.  Some success, but most labelled data is needed</a:t>
            </a:r>
          </a:p>
          <a:p>
            <a:r>
              <a:rPr lang="en-US" dirty="0" err="1"/>
              <a:t>ADReSS</a:t>
            </a:r>
            <a:r>
              <a:rPr lang="en-US" dirty="0"/>
              <a:t> challenge (</a:t>
            </a:r>
            <a:r>
              <a:rPr lang="en-US" dirty="0" err="1"/>
              <a:t>Saturnino</a:t>
            </a:r>
            <a:r>
              <a:rPr lang="en-US" dirty="0"/>
              <a:t> Luz et al.) focuses on the use of the Pitt corpus in </a:t>
            </a:r>
            <a:r>
              <a:rPr lang="en-US" dirty="0" err="1"/>
              <a:t>DementiaBank</a:t>
            </a:r>
            <a:r>
              <a:rPr lang="en-US" dirty="0"/>
              <a:t> to predict early onset of dementia.  </a:t>
            </a:r>
          </a:p>
          <a:p>
            <a:pPr lvl="1"/>
            <a:r>
              <a:rPr lang="en-US" dirty="0"/>
              <a:t>Tagged language from transcripts is useful, but an automatic method would be best</a:t>
            </a:r>
          </a:p>
          <a:p>
            <a:pPr lvl="1"/>
            <a:r>
              <a:rPr lang="en-US" dirty="0"/>
              <a:t>More training data needed.  Despite involvement of 180 labs and a similar number of published papers, other projects have not been contributing data</a:t>
            </a:r>
          </a:p>
          <a:p>
            <a:r>
              <a:rPr lang="en-US" dirty="0"/>
              <a:t>Segmentation: various attempts to set up test corpora of IDS (infant directed speech) for automatic segmentation, but no real benchmarks</a:t>
            </a:r>
          </a:p>
        </p:txBody>
      </p:sp>
    </p:spTree>
    <p:extLst>
      <p:ext uri="{BB962C8B-B14F-4D97-AF65-F5344CB8AC3E}">
        <p14:creationId xmlns:p14="http://schemas.microsoft.com/office/powerpoint/2010/main" val="308054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2A66-C497-5F4B-9689-2EC65CE6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TalkBank</a:t>
            </a:r>
            <a:r>
              <a:rPr lang="en-US" dirty="0"/>
              <a:t> is not TREC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FF70-146F-204C-A237-89D4D769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Contributions to TREC can rely on the fact that enormous amounts of written language data are available from the web</a:t>
            </a:r>
          </a:p>
          <a:p>
            <a:r>
              <a:rPr lang="en-US" dirty="0"/>
              <a:t>For spoken language data, everything has to be transcribed.</a:t>
            </a:r>
          </a:p>
          <a:p>
            <a:r>
              <a:rPr lang="en-US" dirty="0"/>
              <a:t>Unless it is transcribed in a consistent format with metadata, it is difficult to use for either training or testing.</a:t>
            </a:r>
          </a:p>
          <a:p>
            <a:r>
              <a:rPr lang="en-US" dirty="0"/>
              <a:t>The problems cited by </a:t>
            </a:r>
            <a:r>
              <a:rPr lang="en-US" dirty="0" err="1"/>
              <a:t>Douwe</a:t>
            </a:r>
            <a:r>
              <a:rPr lang="en-US" dirty="0"/>
              <a:t> arise for all benchmarking, but for spoken language the problem is getting off the ground.  We are far from “saturation”.</a:t>
            </a:r>
          </a:p>
          <a:p>
            <a:r>
              <a:rPr lang="en-US" dirty="0"/>
              <a:t>The profit motive is not always present.</a:t>
            </a:r>
          </a:p>
        </p:txBody>
      </p:sp>
    </p:spTree>
    <p:extLst>
      <p:ext uri="{BB962C8B-B14F-4D97-AF65-F5344CB8AC3E}">
        <p14:creationId xmlns:p14="http://schemas.microsoft.com/office/powerpoint/2010/main" val="177887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CCEC-03C9-534B-A13E-9B00C4F4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that are ripe for further 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3D3B-14ED-664C-94D6-5BA19B69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for learning syntax based on input (Steedman)</a:t>
            </a:r>
          </a:p>
          <a:p>
            <a:r>
              <a:rPr lang="en-US" dirty="0"/>
              <a:t>ASR for special populations:  children, Alzheimer’s, dialect, etc.</a:t>
            </a:r>
          </a:p>
          <a:p>
            <a:r>
              <a:rPr lang="en-US" dirty="0"/>
              <a:t>Classifiers for assigning clinical type in aphasia, TBI, stuttering etc. and the need to align to human judgments.  But there are problems with the “gold standard”</a:t>
            </a:r>
          </a:p>
          <a:p>
            <a:r>
              <a:rPr lang="en-US" dirty="0"/>
              <a:t>Success of language therapy</a:t>
            </a:r>
          </a:p>
          <a:p>
            <a:r>
              <a:rPr lang="en-US" dirty="0"/>
              <a:t>Alternative predictors of developmental status (</a:t>
            </a:r>
            <a:r>
              <a:rPr lang="en-US" dirty="0" err="1"/>
              <a:t>Lubevitch</a:t>
            </a:r>
            <a:r>
              <a:rPr lang="en-US" dirty="0"/>
              <a:t> and </a:t>
            </a:r>
            <a:r>
              <a:rPr lang="en-US" dirty="0" err="1"/>
              <a:t>Sagae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3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338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Benchmarking for TalkBank</vt:lpstr>
      <vt:lpstr>What is TalkBank?</vt:lpstr>
      <vt:lpstr>Previous and current benchmarking and challenges</vt:lpstr>
      <vt:lpstr>TalkBank is not TREC</vt:lpstr>
      <vt:lpstr>Areas that are ripe for further benchmarking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for TalkBank</dc:title>
  <dc:creator>Brian Macwhinney</dc:creator>
  <cp:lastModifiedBy>Brian Macwhinney</cp:lastModifiedBy>
  <cp:revision>3</cp:revision>
  <dcterms:created xsi:type="dcterms:W3CDTF">2021-08-04T18:19:28Z</dcterms:created>
  <dcterms:modified xsi:type="dcterms:W3CDTF">2021-08-04T18:45:54Z</dcterms:modified>
</cp:coreProperties>
</file>