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1859" r:id="rId2"/>
    <p:sldId id="18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/>
    <p:restoredTop sz="96327"/>
  </p:normalViewPr>
  <p:slideViewPr>
    <p:cSldViewPr snapToGrid="0">
      <p:cViewPr varScale="1">
        <p:scale>
          <a:sx n="198" d="100"/>
          <a:sy n="198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7184D-24A8-7849-A93C-F6C4A28B9FE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74980-5301-9041-82BB-1FF3D0CA2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1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A98A-5A02-21A4-06A0-C41023BAA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4AAB1-C30B-A3B2-85CE-202BA9A09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36489-A51C-91FC-0D31-CC98E37D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839F-7DE1-B14A-88DF-1E87BC238DD3}" type="datetime1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463E0-80E0-2D97-E3AF-36CBC552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AAAAC-5CC5-8C1A-A571-6CDEF579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7611-13F7-0688-5E1C-1A6AF23F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944B4-DFA8-9197-2F29-92152EA0D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C8C2A-9560-CA6D-B0F9-35A6CF2D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9DE4-5D39-4348-9AAF-E8F68825BC5B}" type="datetime1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C530C-3A7F-B54A-3C09-16BD176B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836F2-73DD-AD29-DE89-BDAE6F91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4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1CD22-8B66-A131-E8F5-AFBCE56ED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C1F2D-95D1-658B-AF9D-2B65A02EA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8F453-7DD8-6418-19E6-DFC7C9CB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F26C-F4A7-154D-A8F7-682C4194AF79}" type="datetime1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B99F2-A24F-867E-2285-EDD46092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7EFC8-AF6A-9534-7064-451A491D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0DFC-38A4-12A4-588C-BA33B031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B12EB-B6BD-05D1-5B65-6B31C00C8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0DABD-1536-F058-41B1-9103A67E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BD8B-B388-0944-BF27-A69B2D089469}" type="datetime1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94E45-D576-D7BB-C639-569B3BA8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D5E5C-DA11-93FC-F381-0D7C20DE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1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CC7A-19FD-179A-7355-ADAB697B0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40DD7-959A-3BD1-2AFB-E8D6733FA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F0471-D89E-DC5E-75EE-34DCEFAA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6E5A-DC8A-C34B-9215-1F0D8E287035}" type="datetime1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A5EDE-5C49-50C1-78A6-20A1E1FF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7349C-7E6C-0595-1F3E-FCC2228C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8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048D-A6D8-CA28-089B-93351891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FB27E-331E-273B-86AC-C2C0B7974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02538-8027-D12F-3D58-90A3C5AC4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06440-8058-E9F8-DBBA-723A8EF5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1C32-7323-A34F-B4A7-7D22756FAD70}" type="datetime1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663C8-83B7-9D96-CCF3-D2010C15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205ED-F949-CE7F-F20B-4EE17101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6C62-E3D0-9EC5-E4A3-30D0B94A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6E3F-C598-FD18-389B-755F52E79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A66C1-C15B-76BB-4F5F-9ED4A6A52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E9290-A2C9-4DC0-7CD6-882FC7BAB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405C4-D420-C107-BF92-9BC85612E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3C5DD-CC67-1D26-A674-1DE2929D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7B08-82DE-664D-AB2B-C91FFE57ACF6}" type="datetime1">
              <a:rPr lang="en-US" smtClean="0"/>
              <a:t>10/18/23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405C5-3CF2-1265-5613-68970923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F5798-72AE-CCB9-22BB-0524A4FA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9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B75E-D85B-7C6E-A2F3-22DA7BD2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F590B-C55C-EB7B-594F-01EA4125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521F-2369-6445-B181-E95C60B42026}" type="datetime1">
              <a:rPr lang="en-US" smtClean="0"/>
              <a:t>10/18/23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BF2C6-23EE-0E39-2ACC-17FCE425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6A21F-76CA-F9DC-4C33-70C7C08C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448A83-AB4C-4863-6B9D-6178C6CD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5208-3CDA-CD4D-AEB9-8F0AF5A15F8D}" type="datetime1">
              <a:rPr lang="en-US" smtClean="0"/>
              <a:t>10/18/23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711CA-DCF0-0C49-20D0-6416A1DD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28061-1280-FA6C-C1FD-BCAB3464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4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9A03-0338-F59F-EE33-C8CAE788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9F2CD-F738-8BF4-4897-61A72673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9C41F-D702-07DF-021B-45600C594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42CF6-0A82-A9F2-E9F3-2599D10A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3010-5F3C-7C41-BE77-B6CEE6160861}" type="datetime1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9E0F8-953C-A3A0-5F3F-779A6AF6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3E8E0-AEE9-424D-3631-D5002832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4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9566-EC13-A7A5-2F52-C9FBE579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D892D-C614-2B9D-65DD-D21370E8A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61C13-2140-E250-84D0-32D956A12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570E-23AA-0B25-E86F-C91F5983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BA8-CAA0-C749-9E2C-53E54900CA18}" type="datetime1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741B6-7CCB-0BA4-8C9F-E08E81A3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61DF7-7655-2150-48D9-F46EF9BE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F9742-2923-5160-D00D-765AD3B1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055A0-EB88-899D-208F-CC57A0A97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DBF98-0F6A-7995-C044-B0A8A92C7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B83D0-0A32-6A41-8077-327E0A5F0CB3}" type="datetime1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3DA5E-34D4-818C-8CFA-1318258C3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https://github.com/kwchurch/CIKM_2023_tutorial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268D3-1A1A-3314-CA66-39150F5FE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8ABF-D535-298D-F7E8-482A07C2CB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789DF-E016-B07D-D928-40AC44FAEA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4EB7F-3C50-63C7-EB7F-AEDFB98C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</p:spTree>
    <p:extLst>
      <p:ext uri="{BB962C8B-B14F-4D97-AF65-F5344CB8AC3E}">
        <p14:creationId xmlns:p14="http://schemas.microsoft.com/office/powerpoint/2010/main" val="292536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CDB1-FE89-5553-E4A5-8D59C9CC9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F7440-3B10-5762-F74B-4580B54A9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How can we solve a specific problem using a "better together" approach</a:t>
            </a:r>
          </a:p>
          <a:p>
            <a:r>
              <a:rPr lang="en-US" dirty="0"/>
              <a:t> Hallucination problem</a:t>
            </a:r>
          </a:p>
          <a:p>
            <a:r>
              <a:rPr lang="en-US" dirty="0"/>
              <a:t> Details on how search and KG can help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10B1F-AAF3-8A3C-AD71-B67D4BA4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https://github.com/kwchurch/CIKM_2023_tutorial</a:t>
            </a:r>
          </a:p>
        </p:txBody>
      </p:sp>
    </p:spTree>
    <p:extLst>
      <p:ext uri="{BB962C8B-B14F-4D97-AF65-F5344CB8AC3E}">
        <p14:creationId xmlns:p14="http://schemas.microsoft.com/office/powerpoint/2010/main" val="478932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5075</TotalTime>
  <Words>57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Applications</vt:lpstr>
      <vt:lpstr>Applications: 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Church</dc:creator>
  <cp:lastModifiedBy>Church, Kenneth</cp:lastModifiedBy>
  <cp:revision>39</cp:revision>
  <dcterms:created xsi:type="dcterms:W3CDTF">2023-08-31T19:51:53Z</dcterms:created>
  <dcterms:modified xsi:type="dcterms:W3CDTF">2023-10-18T13:41:08Z</dcterms:modified>
</cp:coreProperties>
</file>