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1859" r:id="rId2"/>
    <p:sldId id="18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/>
    <p:restoredTop sz="96327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7184D-24A8-7849-A93C-F6C4A28B9FE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4980-5301-9041-82BB-1FF3D0CA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98A-5A02-21A4-06A0-C41023BA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AAB1-C30B-A3B2-85CE-202BA9A0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6489-A51C-91FC-0D31-CC98E37D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839F-7DE1-B14A-88DF-1E87BC238DD3}" type="datetime1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63E0-80E0-2D97-E3AF-36CBC55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AAAC-5CC5-8C1A-A571-6CDEF579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611-13F7-0688-5E1C-1A6AF23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44B4-DFA8-9197-2F29-92152EA0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8C2A-9560-CA6D-B0F9-35A6CF2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9DE4-5D39-4348-9AAF-E8F68825BC5B}" type="datetime1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30C-3A7F-B54A-3C09-16BD176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36F2-73DD-AD29-DE89-BDAE6F9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CD22-8B66-A131-E8F5-AFBCE56ED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C1F2D-95D1-658B-AF9D-2B65A02E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F453-7DD8-6418-19E6-DFC7C9CB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26C-F4A7-154D-A8F7-682C4194AF79}" type="datetime1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99F2-A24F-867E-2285-EDD4609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EFC8-AF6A-9534-7064-451A491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DFC-38A4-12A4-588C-BA33B0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12EB-B6BD-05D1-5B65-6B31C00C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DABD-1536-F058-41B1-9103A6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BD8B-B388-0944-BF27-A69B2D089469}" type="datetime1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E45-D576-D7BB-C639-569B3BA8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E5C-DA11-93FC-F381-0D7C20D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C7A-19FD-179A-7355-ADAB697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0DD7-959A-3BD1-2AFB-E8D6733F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471-D89E-DC5E-75EE-34DCEFAA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6E5A-DC8A-C34B-9215-1F0D8E287035}" type="datetime1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EDE-5C49-50C1-78A6-20A1E1F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349C-7E6C-0595-1F3E-FCC2228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48D-A6D8-CA28-089B-9335189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27E-331E-273B-86AC-C2C0B797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2538-8027-D12F-3D58-90A3C5AC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6440-8058-E9F8-DBBA-723A8EF5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1C32-7323-A34F-B4A7-7D22756FAD70}" type="datetime1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63C8-83B7-9D96-CCF3-D2010C15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05ED-F949-CE7F-F20B-4EE1710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6C62-E3D0-9EC5-E4A3-30D0B94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6E3F-C598-FD18-389B-755F52E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66C1-C15B-76BB-4F5F-9ED4A6A5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9290-A2C9-4DC0-7CD6-882FC7BA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05C4-D420-C107-BF92-9BC85612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5DD-CC67-1D26-A674-1DE2929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7B08-82DE-664D-AB2B-C91FFE57ACF6}" type="datetime1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405C5-3CF2-1265-5613-6897092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5798-72AE-CCB9-22BB-0524A4F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75E-D85B-7C6E-A2F3-22DA7BD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590B-C55C-EB7B-594F-01EA412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521F-2369-6445-B181-E95C60B42026}" type="datetime1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BF2C6-23EE-0E39-2ACC-17FCE42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A21F-76CA-F9DC-4C33-70C7C08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8A83-AB4C-4863-6B9D-6178C6C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208-3CDA-CD4D-AEB9-8F0AF5A15F8D}" type="datetime1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11CA-DCF0-0C49-20D0-6416A1DD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8061-1280-FA6C-C1FD-BCAB346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03-0338-F59F-EE33-C8CAE78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2CD-F738-8BF4-4897-61A72673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C41F-D702-07DF-021B-45600C59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2CF6-0A82-A9F2-E9F3-2599D10A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3010-5F3C-7C41-BE77-B6CEE6160861}" type="datetime1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E0F8-953C-A3A0-5F3F-779A6AF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E8E0-AEE9-424D-3631-D50028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9566-EC13-A7A5-2F52-C9FBE57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892D-C614-2B9D-65DD-D21370E8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1C13-2140-E250-84D0-32D956A1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570E-23AA-0B25-E86F-C91F598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BA8-CAA0-C749-9E2C-53E54900CA18}" type="datetime1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41B6-7CCB-0BA4-8C9F-E08E81A3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1DF7-7655-2150-48D9-F46EF9BE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F9742-2923-5160-D00D-765AD3B1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5A0-EB88-899D-208F-CC57A0A9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BF98-0F6A-7995-C044-B0A8A92C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83D0-0A32-6A41-8077-327E0A5F0CB3}" type="datetime1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DA5E-34D4-818C-8CFA-1318258C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68D3-1A1A-3314-CA66-39150F5FE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2FF2-15DF-EBCB-FA3B-5792B3348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3BF1-E14F-6F51-40F9-00700CC7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EAE5-38C8-1DE1-DAF6-4606432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42543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9E11-1CCB-6A09-2BD8-75F7492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Hard: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A587-FE9F-1EF6-9A53-8131CD51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Academia vs industry</a:t>
            </a:r>
          </a:p>
          <a:p>
            <a:r>
              <a:rPr lang="en-US" dirty="0"/>
              <a:t>  Build an LLM; crawl the Web, build a production inverted index etc.</a:t>
            </a:r>
          </a:p>
          <a:p>
            <a:r>
              <a:rPr lang="en-US" dirty="0"/>
              <a:t>  Research opportunities; pros/cons; pointers to related work</a:t>
            </a:r>
          </a:p>
          <a:p>
            <a:endParaRPr lang="en-US" dirty="0"/>
          </a:p>
          <a:p>
            <a:r>
              <a:rPr lang="en-US" dirty="0"/>
              <a:t>Pre-Training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F29B6-3659-0939-A6B4-CF465E7E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136562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63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Hard</vt:lpstr>
      <vt:lpstr>Hard: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Kenneth Church</cp:lastModifiedBy>
  <cp:revision>41</cp:revision>
  <dcterms:created xsi:type="dcterms:W3CDTF">2023-08-31T19:51:53Z</dcterms:created>
  <dcterms:modified xsi:type="dcterms:W3CDTF">2023-10-19T18:32:24Z</dcterms:modified>
</cp:coreProperties>
</file>