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8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0"/>
    <p:restoredTop sz="96327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839F-7DE1-B14A-88DF-1E87BC238DD3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DE4-5D39-4348-9AAF-E8F68825BC5B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26C-F4A7-154D-A8F7-682C4194AF79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BD8B-B388-0944-BF27-A69B2D089469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E5A-DC8A-C34B-9215-1F0D8E287035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1C32-7323-A34F-B4A7-7D22756FAD70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7B08-82DE-664D-AB2B-C91FFE57ACF6}" type="datetime1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21F-2369-6445-B181-E95C60B42026}" type="datetime1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208-3CDA-CD4D-AEB9-8F0AF5A15F8D}" type="datetime1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3010-5F3C-7C41-BE77-B6CEE6160861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BA8-CAA0-C749-9E2C-53E54900CA18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83D0-0A32-6A41-8077-327E0A5F0CB3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Kenneth Church</cp:lastModifiedBy>
  <cp:revision>40</cp:revision>
  <dcterms:created xsi:type="dcterms:W3CDTF">2023-08-31T19:51:53Z</dcterms:created>
  <dcterms:modified xsi:type="dcterms:W3CDTF">2023-10-18T23:50:03Z</dcterms:modified>
</cp:coreProperties>
</file>