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149" r:id="rId2"/>
    <p:sldId id="1159" r:id="rId3"/>
    <p:sldId id="11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92"/>
    <p:restoredTop sz="96327"/>
  </p:normalViewPr>
  <p:slideViewPr>
    <p:cSldViewPr snapToGrid="0">
      <p:cViewPr varScale="1">
        <p:scale>
          <a:sx n="229" d="100"/>
          <a:sy n="229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91EB4-88AA-A442-AEE5-A32C214E5F2A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CA128-5EA5-5F49-B1C3-679C8056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DF3D-DEA4-E8D7-98AB-584ED8C1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7597-8C8B-EAAE-6FEE-EBA0C67C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65BE-0D56-5166-BB76-B90784CE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2810-3B35-2284-8CF5-CB8D4644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D286-7DEA-0C67-871A-60ADBD0A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0C54-F3D9-59EE-DC7B-1615C019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024E-3F1B-54F8-7697-A070C5CD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BC22-9C18-FA3D-12EC-45D35264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C0F-E058-6D08-4AA5-FED95E4E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5F12-1337-94F5-780C-9538848E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D0E9-1A96-0D45-3A96-6294B242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D10B-152A-08F1-0C81-1F9DF77D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C7ED-13C0-F2B8-C4C7-C963EA39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42D8-FB38-93BE-77BC-5D3551D0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49A0-4C1F-35E5-1F34-16787F26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2165-765C-BEC4-ACF6-18DA22FE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B016-79EB-DB75-16A4-DB216284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2D92-F224-DBCD-35DC-1EF39DB5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97F6-8304-D51F-268B-79BFFB9E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6C02-DF83-2686-8C1C-C9CF2B28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2E06-F11D-C0CC-5FEE-DD43C3CF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8EA0-B50B-39E9-F0D4-4932FEAE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0943-87F1-39D0-F13C-BFE8D9E6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28EF-B8CF-138B-98E3-500B0783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3F61-087D-75D1-29C4-B0AA5D3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902-DDC5-BD0E-969C-07C1E24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7D9F-EB1D-213B-3EC0-D330D9E9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239A-CEA9-CDFA-1D5D-595AF9C8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54C1-A3FF-784B-9B83-42CB62E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326F4-1973-D6E0-2382-F7742DBB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BC49-6A2C-15B8-7BD3-BF5CE45F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7AA-61F6-5A6B-7C11-53F0C226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7F344-72F1-55DB-7B62-64C2E10D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9376-055F-3162-B727-74DF4ED5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CBF96-CD10-DE10-D437-5CAD9510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F939-7A9D-6734-8558-5394E90F2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0C345-CFCF-5D14-08E0-E6AB87E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F5FA4-5D44-AC32-6A27-3AFA5C0A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923B9-4BBB-ABF2-2E19-2CF8FA25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3A38-F5F2-5ADC-8401-67B2E494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FC069-9648-5E1E-F2CC-4953BB0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765AB-5CC3-1513-6605-392A3661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5BA0B-6162-9BC2-C9CF-8B9CEA6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C413-CE25-44B7-8694-7AD7444B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E1B9-25C8-8BC1-A787-05FF5708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9740-A8AA-C758-3BC7-3223961A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53CB-2AE8-E097-A7F8-B56BF76A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90B6-5325-D3C5-2A01-5639B50A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21FF-2C41-48A6-8567-58F16C7F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4090-EDD6-94DA-7C24-533064B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35BC-E128-0129-165A-0297468E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285F-AB25-C9A5-B21C-C3313934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D2B5-17C5-3130-856A-B90A1AF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C488D-F3DF-5035-F435-ABEF80DE3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148CF-2D50-2E88-56C4-7EF3E243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1424-80AB-2AF6-667A-6EB0A2A6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CD04-1EA5-9049-7947-117558F9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B4D2-D8F5-9720-ABEA-B8BE898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5D29A-3FE6-2C46-7EB4-332FC638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D4CE-A15C-BFEC-B83C-5CBCB055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E3ED-DDA9-7B89-01C1-5E3CB66D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6D29-6BA4-C2F9-B141-81A7BF7A3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5ED9-0F1E-47F3-0A10-29F56A8D5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manticscholar.org/api-gallery/better-toget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 JSALT-2023 (France)</a:t>
            </a:r>
            <a:br>
              <a:rPr lang="en-US" dirty="0"/>
            </a:br>
            <a:r>
              <a:rPr lang="en-US" dirty="0"/>
              <a:t>Text (Titles &amp; Abstracts);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1462679" y="6038983"/>
            <a:ext cx="1390946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sz="24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3942581" y="6038984"/>
            <a:ext cx="1725654" cy="729776"/>
          </a:xfrm>
          <a:prstGeom prst="wedgeRoundRectCallout">
            <a:avLst>
              <a:gd name="adj1" fmla="val -7680"/>
              <a:gd name="adj2" fmla="val -135710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Spectral Clustering</a:t>
            </a:r>
            <a:endParaRPr sz="2400" dirty="0"/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71FA789B-BFD6-10CA-59AC-4BF9A93E5D06}"/>
              </a:ext>
            </a:extLst>
          </p:cNvPr>
          <p:cNvSpPr/>
          <p:nvPr/>
        </p:nvSpPr>
        <p:spPr>
          <a:xfrm>
            <a:off x="50524" y="2155805"/>
            <a:ext cx="1871690" cy="833438"/>
          </a:xfrm>
          <a:prstGeom prst="wedgeRoundRectCallout">
            <a:avLst>
              <a:gd name="adj1" fmla="val 43532"/>
              <a:gd name="adj2" fmla="val -104955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Perspective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63502-DC3E-567F-DFAF-C14BCF7CC338}"/>
              </a:ext>
            </a:extLst>
          </p:cNvPr>
          <p:cNvSpPr/>
          <p:nvPr/>
        </p:nvSpPr>
        <p:spPr>
          <a:xfrm>
            <a:off x="3746810" y="1778620"/>
            <a:ext cx="2798956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5DA59-16D0-87C5-F486-233D77FA0E64}"/>
              </a:ext>
            </a:extLst>
          </p:cNvPr>
          <p:cNvSpPr/>
          <p:nvPr/>
        </p:nvSpPr>
        <p:spPr>
          <a:xfrm>
            <a:off x="6545766" y="1958007"/>
            <a:ext cx="442184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2;p14">
            <a:extLst>
              <a:ext uri="{FF2B5EF4-FFF2-40B4-BE49-F238E27FC236}">
                <a16:creationId xmlns:a16="http://schemas.microsoft.com/office/drawing/2014/main" id="{EE826B88-DED7-C943-1770-4BACDD97C307}"/>
              </a:ext>
            </a:extLst>
          </p:cNvPr>
          <p:cNvSpPr/>
          <p:nvPr/>
        </p:nvSpPr>
        <p:spPr>
          <a:xfrm>
            <a:off x="10075913" y="1726000"/>
            <a:ext cx="1871690" cy="833438"/>
          </a:xfrm>
          <a:prstGeom prst="wedgeRoundRectCallout">
            <a:avLst>
              <a:gd name="adj1" fmla="val -62075"/>
              <a:gd name="adj2" fmla="val -6924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Perspective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(for dirty data)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948EF7-A526-038D-4F15-67FD222E6CB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96837"/>
            <a:ext cx="9885286" cy="5923903"/>
          </a:xfrm>
        </p:spPr>
      </p:pic>
      <p:pic>
        <p:nvPicPr>
          <p:cNvPr id="10" name="Content Placeholder 9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47BEDA1B-2DFE-51EF-A9CC-67FC895DDF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931348" y="173744"/>
            <a:ext cx="12227881" cy="4371916"/>
          </a:xfrm>
          <a:ln>
            <a:solidFill>
              <a:schemeClr val="accent1"/>
            </a:solidFill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79F2BD-F998-CFB4-E3A5-D835E39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058E46-D55B-F46D-D20E-9650144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666A-4443-7A21-FF97-B06D00760EB9}"/>
              </a:ext>
            </a:extLst>
          </p:cNvPr>
          <p:cNvSpPr txBox="1"/>
          <p:nvPr/>
        </p:nvSpPr>
        <p:spPr>
          <a:xfrm>
            <a:off x="2123303" y="6204282"/>
            <a:ext cx="911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https://www.semanticscholar.org/api-gallery/better-together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8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Better Together: JSALT-2023 (France) Text (Titles &amp; Abstracts); Context (Citations)</vt:lpstr>
      <vt:lpstr>Better-Together Conjectures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Together: JSALT-2023 (France) Text (Titles &amp; Abstracts); Context (Citations)</dc:title>
  <dc:creator>Church, Kenneth</dc:creator>
  <cp:lastModifiedBy>Church, Kenneth</cp:lastModifiedBy>
  <cp:revision>3</cp:revision>
  <dcterms:created xsi:type="dcterms:W3CDTF">2023-09-05T01:19:38Z</dcterms:created>
  <dcterms:modified xsi:type="dcterms:W3CDTF">2023-09-05T01:55:23Z</dcterms:modified>
</cp:coreProperties>
</file>