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c37dddf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c37dddf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c37dddf1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c37dddf1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37dddf1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37dddf1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be0232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be0232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60fec1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60fec1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be0232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be0232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37dddf1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37dddf1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37dddf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37dddf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37dddf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37dddf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. Cython compiler doesn’t call python torch library when releasing the global clock is released.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37dddf1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37dddf1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c37dddf1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c37dddf1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c37dddf1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c37dddf1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(generally speaking, memory utilized is some simple multiplication of the input mem ← plot this out)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Irving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937" y="1051100"/>
            <a:ext cx="3612125" cy="3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comparison (density)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(finish step)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37350" cy="33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with optimizations (red line)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421750"/>
            <a:ext cx="8520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17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1750"/>
            <a:ext cx="4398650" cy="329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967375" y="1098775"/>
            <a:ext cx="3017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 time </a:t>
            </a:r>
            <a:r>
              <a:rPr lang="en"/>
              <a:t>improvement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5349450" y="1056088"/>
            <a:ext cx="3017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23% memory improvement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7087" l="0" r="0" t="20296"/>
          <a:stretch/>
        </p:blipFill>
        <p:spPr>
          <a:xfrm>
            <a:off x="0" y="1408550"/>
            <a:ext cx="9144000" cy="373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0" y="925325"/>
            <a:ext cx="8520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Total compute time: 2000 hours (83 days worth)                                    Total compute memory utilization: 100 TB</a:t>
            </a:r>
            <a:endParaRPr b="1" sz="19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359050"/>
            <a:ext cx="8520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Bins 80% done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Prone, and produce embeddings for general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429" l="0" r="0" t="0"/>
          <a:stretch/>
        </p:blipFill>
        <p:spPr>
          <a:xfrm>
            <a:off x="100900" y="0"/>
            <a:ext cx="8942198" cy="5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limitations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29400"/>
            <a:ext cx="85206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space (&lt;= 2 TB per job)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time (&lt;= 1 day per job)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Without dividing code: 2 TB of memory, 3.8 days</a:t>
            </a:r>
            <a:endParaRPr sz="2500"/>
          </a:p>
        </p:txBody>
      </p:sp>
      <p:sp>
        <p:nvSpPr>
          <p:cNvPr id="76" name="Google Shape;76;p16"/>
          <p:cNvSpPr/>
          <p:nvPr/>
        </p:nvSpPr>
        <p:spPr>
          <a:xfrm>
            <a:off x="729175" y="2434750"/>
            <a:ext cx="2254200" cy="24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780625" y="3501700"/>
            <a:ext cx="14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009075" y="3069050"/>
            <a:ext cx="1694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Prone.py</a:t>
            </a:r>
            <a:endParaRPr sz="2800"/>
          </a:p>
        </p:txBody>
      </p:sp>
      <p:sp>
        <p:nvSpPr>
          <p:cNvPr id="79" name="Google Shape;79;p16"/>
          <p:cNvSpPr/>
          <p:nvPr/>
        </p:nvSpPr>
        <p:spPr>
          <a:xfrm>
            <a:off x="3232925" y="3069050"/>
            <a:ext cx="1785000" cy="8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267475" y="23585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267475" y="331265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267475" y="42668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570050" y="2374275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Prefactor</a:t>
            </a:r>
            <a:endParaRPr sz="2400"/>
          </a:p>
        </p:txBody>
      </p:sp>
      <p:sp>
        <p:nvSpPr>
          <p:cNvPr id="84" name="Google Shape;84;p16"/>
          <p:cNvSpPr txBox="1"/>
          <p:nvPr/>
        </p:nvSpPr>
        <p:spPr>
          <a:xfrm>
            <a:off x="5449125" y="3367288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Chebyshev</a:t>
            </a:r>
            <a:endParaRPr sz="2400"/>
          </a:p>
        </p:txBody>
      </p:sp>
      <p:sp>
        <p:nvSpPr>
          <p:cNvPr id="85" name="Google Shape;85;p16"/>
          <p:cNvSpPr txBox="1"/>
          <p:nvPr/>
        </p:nvSpPr>
        <p:spPr>
          <a:xfrm>
            <a:off x="5449125" y="4266800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Finish step</a:t>
            </a:r>
            <a:endParaRPr sz="2400"/>
          </a:p>
        </p:txBody>
      </p:sp>
      <p:sp>
        <p:nvSpPr>
          <p:cNvPr id="86" name="Google Shape;86;p16"/>
          <p:cNvSpPr/>
          <p:nvPr/>
        </p:nvSpPr>
        <p:spPr>
          <a:xfrm>
            <a:off x="6129775" y="2978750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129775" y="3936425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float32  → float16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16150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Superset of Python (use more C in 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runs in Python runtime, but not compiled to Python bytecode. Instead </a:t>
            </a:r>
            <a:r>
              <a:rPr b="1" lang="en"/>
              <a:t>compiled to native machine code </a:t>
            </a:r>
            <a:r>
              <a:rPr lang="en"/>
              <a:t>(whatever </a:t>
            </a:r>
            <a:r>
              <a:rPr b="1" lang="en"/>
              <a:t>your </a:t>
            </a:r>
            <a:r>
              <a:rPr lang="en"/>
              <a:t>microprocessor interprets)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464100" y="3658150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047575" y="3099075"/>
            <a:ext cx="2935200" cy="502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111950" y="3601875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29125" y="3679300"/>
            <a:ext cx="7092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Float32 → Float16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decimal places (for float16) vs 8 (for float32)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Problem: (A lot of cpus don’t support it, particularly x86 architectures)</a:t>
            </a:r>
            <a:endParaRPr b="1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44836"/>
          <a:stretch/>
        </p:blipFill>
        <p:spPr>
          <a:xfrm>
            <a:off x="1049925" y="2174100"/>
            <a:ext cx="7044151" cy="218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238100" y="4615625"/>
            <a:ext cx="2326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of Google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(chebyshev step)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61"/>
            <a:ext cx="4555226" cy="34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r>
              <a:rPr lang="en"/>
              <a:t>optimization (red stuff)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685300" y="1017725"/>
            <a:ext cx="3017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28% time improvement</a:t>
            </a:r>
            <a:endParaRPr b="1"/>
          </a:p>
        </p:txBody>
      </p:sp>
      <p:sp>
        <p:nvSpPr>
          <p:cNvPr id="128" name="Google Shape;128;p21"/>
          <p:cNvSpPr txBox="1"/>
          <p:nvPr/>
        </p:nvSpPr>
        <p:spPr>
          <a:xfrm>
            <a:off x="5443436" y="1017725"/>
            <a:ext cx="26415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27% </a:t>
            </a:r>
            <a:r>
              <a:rPr b="1" lang="en"/>
              <a:t>memory</a:t>
            </a:r>
            <a:r>
              <a:rPr b="1" lang="en"/>
              <a:t> improvement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