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1135" r:id="rId3"/>
    <p:sldId id="11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5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/blob/main/doc/materialized_similarities.md" TargetMode="External"/><Relationship Id="rId2" Type="http://schemas.openxmlformats.org/officeDocument/2006/relationships/hyperlink" Target="https://github.com/kwchurch/JSALT_Better_Together/blob/main/doc/time_partitioning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kwchurch/JSALT_Better_Together/blob/main/doc/lookup_by_vectors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Checkpoint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Friday, June 30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AC2D-87A4-136B-0222-302D07E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AEEA-B1B8-4384-2822-AFE0565B2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linkClick r:id="rId2"/>
                  </a:rPr>
                  <a:t>Time Partitioning</a:t>
                </a:r>
                <a:endParaRPr lang="en-US" dirty="0"/>
              </a:p>
              <a:p>
                <a:pPr lvl="1"/>
                <a:r>
                  <a:rPr lang="en-US" dirty="0"/>
                  <a:t>Split Corpus Ids into bins by time (publication day or year + jitter)</a:t>
                </a:r>
              </a:p>
              <a:p>
                <a:pPr lvl="1"/>
                <a:r>
                  <a:rPr lang="en-US" dirty="0"/>
                  <a:t>Select subgraph by bin</a:t>
                </a:r>
              </a:p>
              <a:p>
                <a:pPr lvl="1"/>
                <a:r>
                  <a:rPr lang="en-US" dirty="0"/>
                  <a:t>Cum graphs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Materialized Similarities</a:t>
                </a:r>
                <a:endParaRPr lang="en-US" dirty="0"/>
              </a:p>
              <a:p>
                <a:pPr lvl="1"/>
                <a:r>
                  <a:rPr lang="en-US" dirty="0"/>
                  <a:t>We 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but can use indexes to find big values</a:t>
                </a:r>
              </a:p>
              <a:p>
                <a:r>
                  <a:rPr lang="en-US" dirty="0">
                    <a:hlinkClick r:id="rId4"/>
                  </a:rPr>
                  <a:t>Looking by Vectors</a:t>
                </a:r>
                <a:endParaRPr lang="en-US" dirty="0"/>
              </a:p>
              <a:p>
                <a:pPr lvl="1"/>
                <a:r>
                  <a:rPr lang="en-US" dirty="0"/>
                  <a:t>How to search embeddings with a vector </a:t>
                </a:r>
                <a:r>
                  <a:rPr lang="en-US"/>
                  <a:t>query </a:t>
                </a:r>
              </a:p>
              <a:p>
                <a:pPr lvl="1"/>
                <a:r>
                  <a:rPr lang="en-US"/>
                  <a:t>(</a:t>
                </a:r>
                <a:r>
                  <a:rPr lang="en-US" dirty="0"/>
                  <a:t>that may not be </a:t>
                </a:r>
                <a:r>
                  <a:rPr lang="en-US"/>
                  <a:t>in embedding)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AEEA-B1B8-4384-2822-AFE0565B2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E596-2DE0-2CCD-2E46-35ECD258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41304-8310-781E-116C-0A77DEA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26396</TotalTime>
  <Words>234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Cambria Math</vt:lpstr>
      <vt:lpstr>Yantramanav</vt:lpstr>
      <vt:lpstr>Office Theme</vt:lpstr>
      <vt:lpstr>Checkpoint Better Together: Text + Context</vt:lpstr>
      <vt:lpstr>Recent updates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118</cp:revision>
  <dcterms:created xsi:type="dcterms:W3CDTF">2023-06-05T19:42:53Z</dcterms:created>
  <dcterms:modified xsi:type="dcterms:W3CDTF">2023-06-29T13:57:10Z</dcterms:modified>
</cp:coreProperties>
</file>