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4" r:id="rId5"/>
    <p:sldId id="1137" r:id="rId6"/>
    <p:sldId id="1102" r:id="rId7"/>
    <p:sldId id="1138" r:id="rId8"/>
    <p:sldId id="1136" r:id="rId9"/>
    <p:sldId id="1135" r:id="rId10"/>
    <p:sldId id="11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327"/>
  </p:normalViewPr>
  <p:slideViewPr>
    <p:cSldViewPr snapToGrid="0">
      <p:cViewPr varScale="1">
        <p:scale>
          <a:sx n="101" d="100"/>
          <a:sy n="101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materialized_similarities.md" TargetMode="External"/><Relationship Id="rId2" Type="http://schemas.openxmlformats.org/officeDocument/2006/relationships/hyperlink" Target="https://github.com/kwchurch/JSALT_Better_Together/blob/main/doc/time_partitioning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kwchurch/JSALT_Better_Together/blob/main/doc/lookup_by_vector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Wednesday Update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Wed, July 5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94C-30EB-86EB-FADB-84E1939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83F4-AE8C-A03D-6E96-535E84AA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1111-2624-6506-E346-C0614B2DE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</a:t>
            </a:r>
          </a:p>
          <a:p>
            <a:r>
              <a:rPr lang="en-US" dirty="0"/>
              <a:t>Growing</a:t>
            </a:r>
          </a:p>
          <a:p>
            <a:r>
              <a:rPr lang="en-US" dirty="0"/>
              <a:t>Dirty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Bad/misleading Values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481EC-9918-3472-94AD-822C57F9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Idealizations (Evaluation Benchmarks)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8F134-5607-4419-2D48-285922219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Clean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BFA723-4A6F-0124-E60C-88ECEFA1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1E133-0A46-4F56-3AB4-2ECD85D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51A88-E6E5-ED72-390D-89168AD0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Scientific Output Doubles Every 9 Years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BAFCF8-EEA3-34FF-BD0B-76E64643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476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Timeliness</a:t>
            </a:r>
          </a:p>
          <a:p>
            <a:pPr lvl="1"/>
            <a:r>
              <a:rPr lang="en-US" sz="2800" dirty="0"/>
              <a:t>Web companies keep indexes up to date (web is a moving target)</a:t>
            </a:r>
          </a:p>
          <a:p>
            <a:pPr lvl="1"/>
            <a:r>
              <a:rPr lang="en-US" sz="2800" dirty="0"/>
              <a:t>Ditto for Academic Search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EAF6FD8D-1A5C-F3B9-7282-7FF6C55FD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126" y="1825625"/>
            <a:ext cx="4351338" cy="4351338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17EE13-4C0B-E254-2157-176FF52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636919F-0828-7BAA-1E20-CD589E9C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e Under Pressure: 15th October Mine's bigger than yours">
            <a:extLst>
              <a:ext uri="{FF2B5EF4-FFF2-40B4-BE49-F238E27FC236}">
                <a16:creationId xmlns:a16="http://schemas.microsoft.com/office/drawing/2014/main" id="{02FDFA5D-BFF5-FFEF-10B7-3746274B1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13111"/>
          <a:stretch/>
        </p:blipFill>
        <p:spPr bwMode="auto">
          <a:xfrm>
            <a:off x="1088611" y="2842383"/>
            <a:ext cx="2728015" cy="20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8D8BE-D642-8617-6E73-DFA4361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Evaluation:</a:t>
            </a:r>
            <a:br>
              <a:rPr lang="en-US" dirty="0"/>
            </a:br>
            <a:r>
              <a:rPr lang="en-US" dirty="0"/>
              <a:t>Answer Important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6BF79-1EEA-16F8-B4A8-2E0E3AC6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Unimportant Questions (SOTA-Chasing)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6E9BF4-92C3-3640-35A5-73C18F47F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Mine is bigger than yours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6C72F0-4A95-5237-49D9-0C53736B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Questions (Good)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CEF3-34FF-41CA-ADC7-259705CA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BFE-3B8C-6E7D-51BD-FE0E92D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E596F4-4C1D-F2F2-5CB3-B5BD17986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4546600" cy="368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should I read?  Cite?</a:t>
            </a:r>
          </a:p>
          <a:p>
            <a:r>
              <a:rPr lang="en-US" dirty="0"/>
              <a:t>What’s Hot &amp; What’s Not?</a:t>
            </a:r>
          </a:p>
          <a:p>
            <a:pPr lvl="1"/>
            <a:r>
              <a:rPr lang="en-US" dirty="0"/>
              <a:t>Which papers are </a:t>
            </a:r>
          </a:p>
          <a:p>
            <a:pPr lvl="2"/>
            <a:r>
              <a:rPr lang="en-US" dirty="0"/>
              <a:t>tearing up the charts?</a:t>
            </a:r>
          </a:p>
          <a:p>
            <a:pPr lvl="1"/>
            <a:r>
              <a:rPr lang="en-US" dirty="0"/>
              <a:t>Which authors are</a:t>
            </a:r>
          </a:p>
          <a:p>
            <a:pPr lvl="2"/>
            <a:r>
              <a:rPr lang="en-US" dirty="0"/>
              <a:t>rising stars</a:t>
            </a:r>
          </a:p>
          <a:p>
            <a:r>
              <a:rPr lang="en-US" dirty="0"/>
              <a:t>Timeliness (Update Story)</a:t>
            </a:r>
          </a:p>
          <a:p>
            <a:pPr lvl="1"/>
            <a:r>
              <a:rPr lang="en-US" dirty="0"/>
              <a:t>Post </a:t>
            </a:r>
            <a:r>
              <a:rPr lang="en-US" dirty="0" err="1"/>
              <a:t>SciBERT</a:t>
            </a:r>
            <a:r>
              <a:rPr lang="en-US" dirty="0"/>
              <a:t> on </a:t>
            </a:r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COVID happens</a:t>
            </a:r>
          </a:p>
          <a:p>
            <a:pPr lvl="1"/>
            <a:r>
              <a:rPr lang="en-US" dirty="0"/>
              <a:t>How long are models good for?</a:t>
            </a:r>
          </a:p>
          <a:p>
            <a:pPr lvl="2"/>
            <a:r>
              <a:rPr lang="en-US" dirty="0"/>
              <a:t>Sell-by dates for models</a:t>
            </a:r>
          </a:p>
          <a:p>
            <a:pPr lvl="1"/>
            <a:endParaRPr lang="en-US" dirty="0"/>
          </a:p>
        </p:txBody>
      </p:sp>
      <p:pic>
        <p:nvPicPr>
          <p:cNvPr id="17" name="Content Placeholder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63112E3-79EF-E0BC-59C0-A34EA152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7" y="4957606"/>
            <a:ext cx="3678651" cy="1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C873-DFE4-FE78-B581-8BA7C12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Value: Author Contributions + Audience Appreciation</a:t>
            </a:r>
            <a:br>
              <a:rPr lang="en-US" sz="4000" dirty="0"/>
            </a:br>
            <a:r>
              <a:rPr lang="en-US" sz="4000" dirty="0"/>
              <a:t>(Literature is a conversation, like social media)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7F6A21-D064-D9B1-FBBF-786A8F0D5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Author Contributions</a:t>
            </a:r>
          </a:p>
          <a:p>
            <a:pPr lvl="1"/>
            <a:r>
              <a:rPr lang="en-US" dirty="0"/>
              <a:t>Time Invariant</a:t>
            </a:r>
          </a:p>
          <a:p>
            <a:pPr lvl="1"/>
            <a:r>
              <a:rPr lang="en-US" dirty="0"/>
              <a:t>Does not change after publication</a:t>
            </a:r>
          </a:p>
          <a:p>
            <a:r>
              <a:rPr lang="en-US" dirty="0"/>
              <a:t>Audience Appreciation</a:t>
            </a:r>
          </a:p>
          <a:p>
            <a:pPr lvl="1"/>
            <a:r>
              <a:rPr lang="en-US" dirty="0"/>
              <a:t>Evolves over time</a:t>
            </a:r>
          </a:p>
          <a:p>
            <a:pPr lvl="1"/>
            <a:r>
              <a:rPr lang="en-US" dirty="0"/>
              <a:t>Behavioral Signals</a:t>
            </a:r>
          </a:p>
          <a:p>
            <a:pPr lvl="2"/>
            <a:r>
              <a:rPr lang="en-US" dirty="0"/>
              <a:t>Views</a:t>
            </a:r>
          </a:p>
          <a:p>
            <a:pPr lvl="2"/>
            <a:r>
              <a:rPr lang="en-US" dirty="0"/>
              <a:t>Citations</a:t>
            </a:r>
          </a:p>
        </p:txBody>
      </p:sp>
      <p:pic>
        <p:nvPicPr>
          <p:cNvPr id="14" name="Content Placeholder 13" descr="A picture containing line, plot, slope, screenshot&#10;&#10;Description automatically generated">
            <a:extLst>
              <a:ext uri="{FF2B5EF4-FFF2-40B4-BE49-F238E27FC236}">
                <a16:creationId xmlns:a16="http://schemas.microsoft.com/office/drawing/2014/main" id="{29FD0CD3-55A8-DCDB-13B3-DD2570C90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7759" y="3429000"/>
            <a:ext cx="7509092" cy="30638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05CAE-F0AE-C05F-9F48-4DE2DD3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A684-EEDF-7FA0-EB87-A19DCCC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B6526378-7E19-E707-3412-320D41D3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02" y="1783720"/>
            <a:ext cx="6073446" cy="1583793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CBD77A7D-C7AA-16B1-27ED-EABE17720358}"/>
              </a:ext>
            </a:extLst>
          </p:cNvPr>
          <p:cNvSpPr/>
          <p:nvPr/>
        </p:nvSpPr>
        <p:spPr>
          <a:xfrm rot="10800000">
            <a:off x="7649429" y="45278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ED86-4DBD-EEE3-0F7F-B2C1C34043C9}"/>
              </a:ext>
            </a:extLst>
          </p:cNvPr>
          <p:cNvSpPr txBox="1"/>
          <p:nvPr/>
        </p:nvSpPr>
        <p:spPr>
          <a:xfrm>
            <a:off x="189677" y="5156021"/>
            <a:ext cx="44299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sz="2400" b="0" i="1" dirty="0">
                <a:solidFill>
                  <a:srgbClr val="212121"/>
                </a:solidFill>
                <a:effectLst/>
                <a:latin typeface="system-ui"/>
              </a:rPr>
              <a:t>It is difficult to make predictions, especially about the future.</a:t>
            </a:r>
          </a:p>
          <a:p>
            <a:r>
              <a:rPr lang="en-US" sz="2400" i="1" dirty="0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Yogi Berra</a:t>
            </a:r>
            <a:endParaRPr lang="en-US" sz="2400" b="0" i="1" dirty="0">
              <a:solidFill>
                <a:srgbClr val="2121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001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86D-FA82-7B4F-3413-7A9981D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And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997A-5DD2-15AC-B7D5-D77B3FDFFA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 we have already?</a:t>
            </a:r>
          </a:p>
          <a:p>
            <a:r>
              <a:rPr lang="en-US" dirty="0"/>
              <a:t>Teams</a:t>
            </a:r>
          </a:p>
          <a:p>
            <a:r>
              <a:rPr lang="en-US" dirty="0"/>
              <a:t>Future Plans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29A4F-7F16-F4D2-2E69-69B7320D4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CFF1-9B42-D5F6-5988-BE9D6F86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5C34-F34E-F5FB-4001-B90C391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7AC-BABE-A68A-97EF-0AE691C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F4CD-8B7F-22D6-B83E-6300A8EF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4D69-EAA4-81AD-14C2-08FAB815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467A-8B80-504E-482E-86CEE22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AC2D-87A4-136B-0222-302D07E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linkClick r:id="rId2"/>
                  </a:rPr>
                  <a:t>Time Partitioning</a:t>
                </a:r>
                <a:endParaRPr lang="en-US" dirty="0"/>
              </a:p>
              <a:p>
                <a:pPr lvl="1"/>
                <a:r>
                  <a:rPr lang="en-US" dirty="0"/>
                  <a:t>Split Corpus Ids into bins by time (publication day or year + jitter)</a:t>
                </a:r>
              </a:p>
              <a:p>
                <a:pPr lvl="1"/>
                <a:r>
                  <a:rPr lang="en-US" dirty="0"/>
                  <a:t>Select subgraph by bin</a:t>
                </a:r>
              </a:p>
              <a:p>
                <a:pPr lvl="1"/>
                <a:r>
                  <a:rPr lang="en-US" dirty="0"/>
                  <a:t>Cum graphs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Materialized Similarities</a:t>
                </a:r>
                <a:endParaRPr lang="en-US" dirty="0"/>
              </a:p>
              <a:p>
                <a:pPr lvl="1"/>
                <a:r>
                  <a:rPr lang="en-US" dirty="0"/>
                  <a:t>We 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but can use indexes to find big values</a:t>
                </a:r>
              </a:p>
              <a:p>
                <a:r>
                  <a:rPr lang="en-US" dirty="0">
                    <a:hlinkClick r:id="rId4"/>
                  </a:rPr>
                  <a:t>Looking by Vectors</a:t>
                </a:r>
                <a:endParaRPr lang="en-US" dirty="0"/>
              </a:p>
              <a:p>
                <a:pPr lvl="1"/>
                <a:r>
                  <a:rPr lang="en-US" dirty="0"/>
                  <a:t>How to search embeddings with a vector query </a:t>
                </a:r>
              </a:p>
              <a:p>
                <a:pPr lvl="1"/>
                <a:r>
                  <a:rPr lang="en-US" dirty="0"/>
                  <a:t>(that may not be in embedding)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E596-2DE0-2CCD-2E46-35ECD258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1304-8310-781E-116C-0A77DEA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26748</TotalTime>
  <Words>454</Words>
  <Application>Microsoft Macintosh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system-ui</vt:lpstr>
      <vt:lpstr>Yantramanav</vt:lpstr>
      <vt:lpstr>Office Theme</vt:lpstr>
      <vt:lpstr>Wednesday Update Better Together: Text + Context</vt:lpstr>
      <vt:lpstr>Better Together: Text (Titles, Abstracts, Body); Context (Citations)</vt:lpstr>
      <vt:lpstr>Realities</vt:lpstr>
      <vt:lpstr>Global Scientific Output Doubles Every 9 Years</vt:lpstr>
      <vt:lpstr>Opportunity for Evaluation: Answer Important Questions</vt:lpstr>
      <vt:lpstr>Value: Author Contributions + Audience Appreciation (Literature is a conversation, like social media)</vt:lpstr>
      <vt:lpstr>Where are we? And where are we going?</vt:lpstr>
      <vt:lpstr>PowerPoint Presentation</vt:lpstr>
      <vt:lpstr>Recent updates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123</cp:revision>
  <dcterms:created xsi:type="dcterms:W3CDTF">2023-06-05T19:42:53Z</dcterms:created>
  <dcterms:modified xsi:type="dcterms:W3CDTF">2023-07-04T06:13:05Z</dcterms:modified>
</cp:coreProperties>
</file>