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172" r:id="rId2"/>
    <p:sldId id="1202" r:id="rId3"/>
    <p:sldId id="1203" r:id="rId4"/>
    <p:sldId id="1204" r:id="rId5"/>
    <p:sldId id="1205" r:id="rId6"/>
    <p:sldId id="1206" r:id="rId7"/>
    <p:sldId id="1207" r:id="rId8"/>
    <p:sldId id="1208" r:id="rId9"/>
    <p:sldId id="1209" r:id="rId10"/>
    <p:sldId id="1210" r:id="rId11"/>
    <p:sldId id="1211" r:id="rId12"/>
    <p:sldId id="1212" r:id="rId13"/>
    <p:sldId id="12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15"/>
  </p:normalViewPr>
  <p:slideViewPr>
    <p:cSldViewPr snapToGrid="0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0F7C6-82C7-464C-AD1A-8C10E04E3F07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34456-B141-204D-B960-C18E3A7D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9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c37dddf12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c37dddf12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c37dddf12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c37dddf12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c37dddf1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c37dddf1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dbe02322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dbe02322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c60fec1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c60fec1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dbe02322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dbe02322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c37dddf1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c37dddf1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c37dddf1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c37dddf1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c37dddf1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c37dddf1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instance, . Cython compiler doesn’t call python torch library when releasing the global clock is released.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37dddf1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37dddf1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c37dddf12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c37dddf12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c37dddf12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c37dddf12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(generally speaking, memory utilized is some simple multiplication of the input mem ← plot this out)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8783-1262-A804-E1E1-9006554AE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60099-7F62-2A49-C4AC-B91076770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36CA2-BCB6-29A7-E2F2-313F557F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D8BC-FA57-2844-8FCF-39735F30B894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DCE94-B7FC-8DA6-4C2F-926D0DBA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FDD3-E4E2-C173-E6D0-0849E538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75F8-F051-7B44-9211-FD3D2062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6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663B-F2C0-5F1E-D5D1-7ED9525D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57EB2-306C-FA8D-9ABE-ED62F6F26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690A0-E95C-C622-D3CD-4E454984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D8BC-FA57-2844-8FCF-39735F30B894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7596F-4B28-0C67-DCA2-B00E995C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BCA56-ED3E-AA6E-C5BE-1720D86C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75F8-F051-7B44-9211-FD3D2062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24BC4-C5FA-0926-49C3-4A6FE69AC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C0A45-67E3-2ED3-27DC-F36A9C799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C27A-0B71-11F1-881C-979103A1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D8BC-FA57-2844-8FCF-39735F30B894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42316-97F9-BFCC-876C-8F695C99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019F4-CEE7-C24D-851D-612E3470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75F8-F051-7B44-9211-FD3D2062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57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2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A1AE-1790-79C3-7D04-0DC6C84C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8489-ABE9-A6B0-BD3F-86D1D17C1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659FA-583D-7C01-6EF6-47CF7DC6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D8BC-FA57-2844-8FCF-39735F30B894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68260-105C-B865-689F-921BC780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860B5-43E5-8ABB-6E90-5887C744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75F8-F051-7B44-9211-FD3D2062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9B38-224A-6550-28EA-7E0D3ACE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DC046-11F6-DF29-977D-F68745959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52826-3BE5-85C7-1B0E-6D3CE2DF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D8BC-FA57-2844-8FCF-39735F30B894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BE678-4616-7DF3-6AEE-862D8D3E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74524-C1D9-C8A3-2143-2BEB145E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75F8-F051-7B44-9211-FD3D2062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54ED-EC70-42E9-97F0-496C3699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2D89-88B6-0FDD-6991-799F0AB04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477DB-7863-8A3C-F9FF-8EF83F0FE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CB943-0E4D-1DC0-1A4E-16A7E730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D8BC-FA57-2844-8FCF-39735F30B894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B3F6D-D022-7384-82AD-109AC8E1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94FF6-7688-720E-8570-5D290A39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75F8-F051-7B44-9211-FD3D2062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2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B52B-2C8B-732E-FF0F-B1FD63A4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C3CFC-54BC-4904-B5C9-DA36141ED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A6438-F69C-642D-7223-25F7207C9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2E5D0-99B1-8D11-2C7C-6640D43A2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771B7-CBF3-91FA-8C5F-97E17296B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A185C-D514-1998-2B37-F3E8866D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D8BC-FA57-2844-8FCF-39735F30B894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E527C-A604-4DF6-A7F6-4F342E7C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41232-5F23-771F-5096-A5942626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75F8-F051-7B44-9211-FD3D2062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F9E1-7791-FAAF-DA74-14159674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77DCE-CCE8-6B6A-0498-36E5AABB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D8BC-FA57-2844-8FCF-39735F30B894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45CF6-1CAC-032B-1381-1E2A6582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AB84A-D32C-ABE7-E2A8-D284EA94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75F8-F051-7B44-9211-FD3D2062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0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687CE-6761-741E-4405-F983444B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D8BC-FA57-2844-8FCF-39735F30B894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C2C69-9655-4A41-417A-0FAC6AE5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9961D-81C8-14BD-7099-3461D8C0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75F8-F051-7B44-9211-FD3D2062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9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BCF-3072-C60C-6A6D-0BC2CA02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0448-6C9D-B67B-E35C-129B42FDF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77859-F5AF-0878-534E-88E7FA85E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D885B-7AA3-D7A8-D5D5-6A19943F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D8BC-FA57-2844-8FCF-39735F30B894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66A9D-E345-AECB-3DD0-F00D8C1A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29EC1-20B6-52E6-C7FE-F30DB4AB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75F8-F051-7B44-9211-FD3D2062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5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94CA-6CCE-378C-5FB6-165998B3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98CE7-CDC9-A2A6-A426-22E88C9E8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B306C-3665-C6D5-8AC2-EBEA65121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D1DE0-3DBE-D4C2-BBD6-16D7A19A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D8BC-FA57-2844-8FCF-39735F30B894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594BE-DD39-4502-FF75-FD98595E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0B7EB-F81E-CC79-77FF-7E8BE112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75F8-F051-7B44-9211-FD3D2062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FF2AD-86B7-F986-7130-6913ACF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A4789-1761-88E4-8BD4-73CEF0961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CDD45-3ECF-6F47-4AD3-6E11D572B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DD8BC-FA57-2844-8FCF-39735F30B894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D4B01-7E87-9AD8-A229-6E57190B0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2465-F674-86A7-E416-96790A92B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C75F8-F051-7B44-9211-FD3D20621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3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Production Runs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/>
              <a:t>Ben Irving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917" y="1401467"/>
            <a:ext cx="4816167" cy="481616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415600" y="5694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RAM comparison (density)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Pre-optimization (finish step)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936" y="1400080"/>
            <a:ext cx="5998529" cy="473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56966"/>
            <a:ext cx="6096000" cy="4821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Finish with optimizations (red line)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415600" y="1895667"/>
            <a:ext cx="11360800" cy="41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815" y="1859984"/>
            <a:ext cx="6342185" cy="4607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59984"/>
            <a:ext cx="5849815" cy="443433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1278110" y="1390275"/>
            <a:ext cx="4022800" cy="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/>
              <a:t>20% time improvement</a:t>
            </a:r>
            <a:endParaRPr sz="2400" b="1" dirty="0"/>
          </a:p>
        </p:txBody>
      </p:sp>
      <p:sp>
        <p:nvSpPr>
          <p:cNvPr id="153" name="Google Shape;153;p24"/>
          <p:cNvSpPr txBox="1"/>
          <p:nvPr/>
        </p:nvSpPr>
        <p:spPr>
          <a:xfrm>
            <a:off x="7132600" y="1408117"/>
            <a:ext cx="4022800" cy="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/>
              <a:t>23% memory improvement</a:t>
            </a:r>
            <a:endParaRPr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t="20296" b="7087"/>
          <a:stretch/>
        </p:blipFill>
        <p:spPr>
          <a:xfrm>
            <a:off x="0" y="1878067"/>
            <a:ext cx="12192000" cy="49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527539" y="1080076"/>
            <a:ext cx="11360800" cy="159598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2533" b="1" dirty="0"/>
              <a:t>Total compute time: 2000 hours (83 days worth)                                   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" sz="2533" b="1" dirty="0"/>
              <a:t>Total compute memory utilization: 100 TB</a:t>
            </a:r>
            <a:endParaRPr sz="2533" b="1" dirty="0"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415600" y="478733"/>
            <a:ext cx="11360800" cy="64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3200" b="1"/>
              <a:t>Bins 80% done</a:t>
            </a:r>
            <a:endParaRPr sz="3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Overall goal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Optimize Prone, and produce embeddings for general use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1429"/>
          <a:stretch/>
        </p:blipFill>
        <p:spPr>
          <a:xfrm>
            <a:off x="134533" y="0"/>
            <a:ext cx="11922931" cy="67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Model and limitations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15600" y="572533"/>
            <a:ext cx="11360800" cy="240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516454">
              <a:buSzPts val="2500"/>
              <a:buChar char="-"/>
            </a:pPr>
            <a:r>
              <a:rPr lang="en" sz="3333"/>
              <a:t>Limited space (&lt;= 2 TB per job)</a:t>
            </a:r>
            <a:endParaRPr sz="3333"/>
          </a:p>
          <a:p>
            <a:pPr indent="-516454">
              <a:buSzPts val="2500"/>
              <a:buChar char="-"/>
            </a:pPr>
            <a:r>
              <a:rPr lang="en" sz="3333"/>
              <a:t>Limited time (&lt;= 1 day per job)</a:t>
            </a:r>
            <a:endParaRPr sz="3333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333"/>
              <a:t>Without dividing code: 2 TB of memory, 3.8 days</a:t>
            </a:r>
            <a:endParaRPr sz="3333"/>
          </a:p>
        </p:txBody>
      </p:sp>
      <p:sp>
        <p:nvSpPr>
          <p:cNvPr id="76" name="Google Shape;76;p16"/>
          <p:cNvSpPr/>
          <p:nvPr/>
        </p:nvSpPr>
        <p:spPr>
          <a:xfrm>
            <a:off x="972233" y="3246333"/>
            <a:ext cx="3005600" cy="330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" name="Google Shape;77;p16"/>
          <p:cNvSpPr txBox="1"/>
          <p:nvPr/>
        </p:nvSpPr>
        <p:spPr>
          <a:xfrm>
            <a:off x="2374167" y="4668933"/>
            <a:ext cx="1936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78" name="Google Shape;78;p16"/>
          <p:cNvSpPr txBox="1"/>
          <p:nvPr/>
        </p:nvSpPr>
        <p:spPr>
          <a:xfrm>
            <a:off x="1345433" y="4092067"/>
            <a:ext cx="2259200" cy="1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733"/>
              <a:t>Prone.py</a:t>
            </a:r>
            <a:endParaRPr sz="3733"/>
          </a:p>
        </p:txBody>
      </p:sp>
      <p:sp>
        <p:nvSpPr>
          <p:cNvPr id="79" name="Google Shape;79;p16"/>
          <p:cNvSpPr/>
          <p:nvPr/>
        </p:nvSpPr>
        <p:spPr>
          <a:xfrm>
            <a:off x="4310567" y="4092067"/>
            <a:ext cx="2380000" cy="106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" name="Google Shape;80;p16"/>
          <p:cNvSpPr/>
          <p:nvPr/>
        </p:nvSpPr>
        <p:spPr>
          <a:xfrm>
            <a:off x="7023300" y="3144667"/>
            <a:ext cx="3005600" cy="763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" name="Google Shape;81;p16"/>
          <p:cNvSpPr/>
          <p:nvPr/>
        </p:nvSpPr>
        <p:spPr>
          <a:xfrm>
            <a:off x="7023300" y="4416867"/>
            <a:ext cx="3005600" cy="76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Google Shape;82;p16"/>
          <p:cNvSpPr/>
          <p:nvPr/>
        </p:nvSpPr>
        <p:spPr>
          <a:xfrm>
            <a:off x="7023300" y="5689067"/>
            <a:ext cx="3005600" cy="763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6"/>
          <p:cNvSpPr txBox="1"/>
          <p:nvPr/>
        </p:nvSpPr>
        <p:spPr>
          <a:xfrm>
            <a:off x="7426733" y="3165700"/>
            <a:ext cx="2521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Prefactor</a:t>
            </a:r>
            <a:endParaRPr sz="3200"/>
          </a:p>
        </p:txBody>
      </p:sp>
      <p:sp>
        <p:nvSpPr>
          <p:cNvPr id="84" name="Google Shape;84;p16"/>
          <p:cNvSpPr txBox="1"/>
          <p:nvPr/>
        </p:nvSpPr>
        <p:spPr>
          <a:xfrm>
            <a:off x="7265500" y="4489717"/>
            <a:ext cx="2521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Chebyshev</a:t>
            </a:r>
            <a:endParaRPr sz="3200"/>
          </a:p>
        </p:txBody>
      </p:sp>
      <p:sp>
        <p:nvSpPr>
          <p:cNvPr id="85" name="Google Shape;85;p16"/>
          <p:cNvSpPr txBox="1"/>
          <p:nvPr/>
        </p:nvSpPr>
        <p:spPr>
          <a:xfrm>
            <a:off x="7265500" y="5689067"/>
            <a:ext cx="2521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Finish step</a:t>
            </a:r>
            <a:endParaRPr sz="3200"/>
          </a:p>
        </p:txBody>
      </p:sp>
      <p:sp>
        <p:nvSpPr>
          <p:cNvPr id="86" name="Google Shape;86;p16"/>
          <p:cNvSpPr/>
          <p:nvPr/>
        </p:nvSpPr>
        <p:spPr>
          <a:xfrm>
            <a:off x="8173033" y="3971667"/>
            <a:ext cx="645600" cy="372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7" name="Google Shape;87;p16"/>
          <p:cNvSpPr/>
          <p:nvPr/>
        </p:nvSpPr>
        <p:spPr>
          <a:xfrm>
            <a:off x="8173033" y="5248567"/>
            <a:ext cx="645600" cy="372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Optimizations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har char="-"/>
            </a:pPr>
            <a:r>
              <a:rPr lang="en"/>
              <a:t>Cython</a:t>
            </a:r>
            <a:endParaRPr/>
          </a:p>
          <a:p>
            <a:pPr>
              <a:buChar char="-"/>
            </a:pPr>
            <a:r>
              <a:rPr lang="en"/>
              <a:t>float32  → float16 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Cython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15600" y="1488200"/>
            <a:ext cx="11360800" cy="506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har char="-"/>
            </a:pPr>
            <a:r>
              <a:rPr lang="en"/>
              <a:t>Superset of Python (use more C in Python)</a:t>
            </a:r>
            <a:endParaRPr/>
          </a:p>
          <a:p>
            <a:pPr>
              <a:buChar char="-"/>
            </a:pPr>
            <a:r>
              <a:rPr lang="en"/>
              <a:t>Still runs in Python runtime, but not compiled to Python bytecode. Instead </a:t>
            </a:r>
            <a:r>
              <a:rPr lang="en" b="1"/>
              <a:t>compiled to native machine code </a:t>
            </a:r>
            <a:r>
              <a:rPr lang="en"/>
              <a:t>(whatever </a:t>
            </a:r>
            <a:r>
              <a:rPr lang="en" b="1"/>
              <a:t>your </a:t>
            </a:r>
            <a:r>
              <a:rPr lang="en"/>
              <a:t>microprocessor interprets)</a:t>
            </a: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285467" y="4877533"/>
            <a:ext cx="1855200" cy="1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Original code</a:t>
            </a:r>
            <a:endParaRPr sz="2400"/>
          </a:p>
        </p:txBody>
      </p:sp>
      <p:sp>
        <p:nvSpPr>
          <p:cNvPr id="101" name="Google Shape;101;p18"/>
          <p:cNvSpPr/>
          <p:nvPr/>
        </p:nvSpPr>
        <p:spPr>
          <a:xfrm>
            <a:off x="4063433" y="4132100"/>
            <a:ext cx="3913600" cy="6704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Google Shape;102;p18"/>
          <p:cNvSpPr/>
          <p:nvPr/>
        </p:nvSpPr>
        <p:spPr>
          <a:xfrm>
            <a:off x="6815933" y="4802500"/>
            <a:ext cx="1855200" cy="11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Machine code</a:t>
            </a:r>
            <a:endParaRPr sz="2400"/>
          </a:p>
        </p:txBody>
      </p:sp>
      <p:sp>
        <p:nvSpPr>
          <p:cNvPr id="103" name="Google Shape;103;p18"/>
          <p:cNvSpPr/>
          <p:nvPr/>
        </p:nvSpPr>
        <p:spPr>
          <a:xfrm>
            <a:off x="5505500" y="4905733"/>
            <a:ext cx="945600" cy="110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PVM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Float32 → Float16 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har char="-"/>
            </a:pPr>
            <a:r>
              <a:rPr lang="en"/>
              <a:t>4 decimal places (for float16) vs 8 (for float32)</a:t>
            </a:r>
            <a:endParaRPr/>
          </a:p>
          <a:p>
            <a:pPr>
              <a:buChar char="-"/>
            </a:pPr>
            <a:r>
              <a:rPr lang="en" b="1"/>
              <a:t>Problem: (A lot of cpus don’t support it, particularly x86 architectures)</a:t>
            </a:r>
            <a:endParaRPr b="1"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t="44836"/>
          <a:stretch/>
        </p:blipFill>
        <p:spPr>
          <a:xfrm>
            <a:off x="1399901" y="2898800"/>
            <a:ext cx="9392201" cy="291436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8317467" y="6154167"/>
            <a:ext cx="31020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Courtesy of Google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Pre-optimization (chebyshev step)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6" y="1453662"/>
            <a:ext cx="5932947" cy="473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324" y="1453663"/>
            <a:ext cx="6214312" cy="4734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Post optimization (red stuff)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368" y="1560168"/>
            <a:ext cx="5094633" cy="5094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1601" y="1560168"/>
            <a:ext cx="5094633" cy="509463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2247067" y="1356967"/>
            <a:ext cx="4022800" cy="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/>
              <a:t>28% time improvement</a:t>
            </a:r>
            <a:endParaRPr sz="2400" b="1"/>
          </a:p>
        </p:txBody>
      </p:sp>
      <p:sp>
        <p:nvSpPr>
          <p:cNvPr id="128" name="Google Shape;128;p21"/>
          <p:cNvSpPr txBox="1"/>
          <p:nvPr/>
        </p:nvSpPr>
        <p:spPr>
          <a:xfrm>
            <a:off x="7294220" y="1341968"/>
            <a:ext cx="4482180" cy="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/>
              <a:t>27% memory improvement</a:t>
            </a:r>
            <a:endParaRPr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246</Words>
  <Application>Microsoft Macintosh PowerPoint</Application>
  <PresentationFormat>Widescreen</PresentationFormat>
  <Paragraphs>53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Production Runs</vt:lpstr>
      <vt:lpstr>Overview</vt:lpstr>
      <vt:lpstr>PowerPoint Presentation</vt:lpstr>
      <vt:lpstr>Model and limitations</vt:lpstr>
      <vt:lpstr>Optimizations</vt:lpstr>
      <vt:lpstr>Cython</vt:lpstr>
      <vt:lpstr>Float32 → Float16 </vt:lpstr>
      <vt:lpstr>Pre-optimization (chebyshev step)</vt:lpstr>
      <vt:lpstr>Post optimization (red stuff)</vt:lpstr>
      <vt:lpstr>RAM comparison (density)</vt:lpstr>
      <vt:lpstr>Pre-optimization (finish step)</vt:lpstr>
      <vt:lpstr>Finish with optimizations (red line)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Runs</dc:title>
  <dc:creator>Benjamin Irving</dc:creator>
  <cp:lastModifiedBy>Benjamin Irving</cp:lastModifiedBy>
  <cp:revision>1</cp:revision>
  <dcterms:created xsi:type="dcterms:W3CDTF">2023-08-03T08:37:41Z</dcterms:created>
  <dcterms:modified xsi:type="dcterms:W3CDTF">2023-08-03T08:38:56Z</dcterms:modified>
</cp:coreProperties>
</file>