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D76E1C-FB18-4BEB-98AC-1197039CF740}">
  <a:tblStyle styleId="{83D76E1C-FB18-4BEB-98AC-1197039CF7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6346b4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6346b4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6346b45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6346b45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6346b45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6346b45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6346b45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6346b45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346b45d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346b45d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64978e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64978e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9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 sz="6533"/>
              <a:t>JSALT 2023</a:t>
            </a:r>
            <a:endParaRPr sz="65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419"/>
              <a:t>From New Paper to Embedding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Rodolfo Zevallos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New Paper so New Embedding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3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get a new embedding?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Using cites!!</a:t>
            </a:r>
            <a:endParaRPr sz="24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01" y="1152475"/>
            <a:ext cx="5079098" cy="41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Calculating the new embedding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11975" y="2168373"/>
            <a:ext cx="862800" cy="98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/>
              <a:t>Cites Paper</a:t>
            </a:r>
            <a:endParaRPr sz="1300"/>
          </a:p>
        </p:txBody>
      </p:sp>
      <p:sp>
        <p:nvSpPr>
          <p:cNvPr id="69" name="Google Shape;69;p15"/>
          <p:cNvSpPr/>
          <p:nvPr/>
        </p:nvSpPr>
        <p:spPr>
          <a:xfrm>
            <a:off x="1755287" y="2259755"/>
            <a:ext cx="15798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Models: specter, specter 2, our, etc</a:t>
            </a:r>
            <a:endParaRPr sz="1200"/>
          </a:p>
        </p:txBody>
      </p:sp>
      <p:sp>
        <p:nvSpPr>
          <p:cNvPr id="70" name="Google Shape;70;p15"/>
          <p:cNvSpPr/>
          <p:nvPr/>
        </p:nvSpPr>
        <p:spPr>
          <a:xfrm>
            <a:off x="3715348" y="2482832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898691" y="2305674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111275" y="216837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45809" y="197942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Embedding</a:t>
            </a:r>
            <a:endParaRPr sz="1100"/>
          </a:p>
        </p:txBody>
      </p:sp>
      <p:sp>
        <p:nvSpPr>
          <p:cNvPr id="74" name="Google Shape;74;p15"/>
          <p:cNvSpPr/>
          <p:nvPr/>
        </p:nvSpPr>
        <p:spPr>
          <a:xfrm>
            <a:off x="5750612" y="2168380"/>
            <a:ext cx="15798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Centroid</a:t>
            </a:r>
            <a:endParaRPr sz="1100"/>
          </a:p>
        </p:txBody>
      </p:sp>
      <p:sp>
        <p:nvSpPr>
          <p:cNvPr id="75" name="Google Shape;75;p15"/>
          <p:cNvSpPr/>
          <p:nvPr/>
        </p:nvSpPr>
        <p:spPr>
          <a:xfrm>
            <a:off x="7867909" y="216837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New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Embedding</a:t>
            </a:r>
            <a:endParaRPr sz="1100"/>
          </a:p>
        </p:txBody>
      </p:sp>
      <p:sp>
        <p:nvSpPr>
          <p:cNvPr id="76" name="Google Shape;76;p15"/>
          <p:cNvSpPr/>
          <p:nvPr/>
        </p:nvSpPr>
        <p:spPr>
          <a:xfrm>
            <a:off x="1416675" y="2541125"/>
            <a:ext cx="296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414338" y="2541000"/>
            <a:ext cx="296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371600" y="2542200"/>
            <a:ext cx="296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450800" y="2542200"/>
            <a:ext cx="2967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20"/>
              <a:t>Comparing embeddings</a:t>
            </a:r>
            <a:endParaRPr sz="2720"/>
          </a:p>
        </p:txBody>
      </p:sp>
      <p:sp>
        <p:nvSpPr>
          <p:cNvPr id="85" name="Google Shape;85;p16"/>
          <p:cNvSpPr/>
          <p:nvPr/>
        </p:nvSpPr>
        <p:spPr>
          <a:xfrm>
            <a:off x="1141484" y="1712350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New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Embedding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1141473" y="3446382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324816" y="3269224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537400" y="313192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771934" y="294297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Papers Dataset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(</a:t>
            </a:r>
            <a:r>
              <a:rPr lang="es-419" sz="1000"/>
              <a:t>Embedding)</a:t>
            </a:r>
            <a:endParaRPr sz="1000"/>
          </a:p>
        </p:txBody>
      </p:sp>
      <p:sp>
        <p:nvSpPr>
          <p:cNvPr id="90" name="Google Shape;90;p16"/>
          <p:cNvSpPr/>
          <p:nvPr/>
        </p:nvSpPr>
        <p:spPr>
          <a:xfrm>
            <a:off x="3922837" y="2168980"/>
            <a:ext cx="15798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Cosine</a:t>
            </a:r>
            <a:endParaRPr sz="1200"/>
          </a:p>
        </p:txBody>
      </p:sp>
      <p:sp>
        <p:nvSpPr>
          <p:cNvPr id="91" name="Google Shape;91;p16"/>
          <p:cNvSpPr/>
          <p:nvPr/>
        </p:nvSpPr>
        <p:spPr>
          <a:xfrm>
            <a:off x="6839209" y="2168975"/>
            <a:ext cx="943500" cy="774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 Report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806263" y="2338625"/>
            <a:ext cx="729300" cy="4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1094219">
            <a:off x="2565605" y="2157073"/>
            <a:ext cx="1153226" cy="2116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2042736">
            <a:off x="2742538" y="2937823"/>
            <a:ext cx="1153161" cy="2117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6578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{83D76E1C-FB18-4BEB-98AC-1197039CF740}</a:tableStyleId>
              </a:tblPr>
              <a:tblGrid>
                <a:gridCol w="2306825"/>
                <a:gridCol w="1074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Specter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Paper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Revisiting Pre-Trained Models for Chinese Natural Language Processing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0.9199736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Introduction to the second issue on machine translation for low-resource languages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0.9106965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ZmBART: An Unsupervised Cross-lingual Transfer Framework for Language Generation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0.9090991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The REPU CS' Spanish–Quechua Submission to the AmericasNLP 2021 Shared Task on Open Machine Translation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0.9041589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oLMpics-On What Language Model Pre-training Captures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0.90228057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7"/>
          <p:cNvGraphicFramePr/>
          <p:nvPr/>
        </p:nvGraphicFramePr>
        <p:xfrm>
          <a:off x="45720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{83D76E1C-FB18-4BEB-98AC-1197039CF740}</a:tableStyleId>
              </a:tblPr>
              <a:tblGrid>
                <a:gridCol w="2306825"/>
                <a:gridCol w="1074550"/>
              </a:tblGrid>
              <a:tr h="3006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Specter 2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Paper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oLMpics-On What Language Model Pre-training Captures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0.96565336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JUST-BLUE at SemEval-2021 Task 1: Predicting Lexical Complexity using BERT and RoBERTa Pre-trained Language Models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0.96111906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Fast, Effective, and Self-Supervised: Transforming Masked Language Models into Universal Lexical and Sentence Encoders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0.9574798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Discovering Representation Sprachbund For Multilingual Pre-Training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0.95661914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BART: Denoising Sequence-to-Sequence Pre-training for Natural Language Generation, Translation, and Comprehension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0.9566013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Results</a:t>
            </a:r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434550" y="1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{83D76E1C-FB18-4BEB-98AC-1197039CF740}</a:tableStyleId>
              </a:tblPr>
              <a:tblGrid>
                <a:gridCol w="2306825"/>
                <a:gridCol w="10745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LinkBERT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Paper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YNU@Dravidian-CodeMix-FIRE2020: XLM-RoBERTa for Multi-language Sentiment Analysis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0.31034264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NIST 2022 Language Recognition Evaluation Plan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0.3075489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Accent Modeling of Low-Resourced Dialect in Pitch Accent Language Using Variational Autoencoder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0.3015576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Implementation of a ConvolutionalNeural Network (CNN) on a FPGA forSign Language's Alphabet recognition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0.29048762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YNU_OXZ @ HaSpeeDe 2 and AMI : XLM-RoBERTa with Ordered Neurons LSTM for Classification Task at EVALITA 2020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0.28915596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4435650" y="118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{83D76E1C-FB18-4BEB-98AC-1197039CF740}</a:tableStyleId>
              </a:tblPr>
              <a:tblGrid>
                <a:gridCol w="2306825"/>
                <a:gridCol w="1074550"/>
              </a:tblGrid>
              <a:tr h="3006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200"/>
                        <a:t>Scincl</a:t>
                      </a:r>
                      <a:endParaRPr b="1" sz="1200"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Paper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Discovering Representation Sprachbund For Multilingual Pre-Training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0.93535507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oLMpics-On What Language Model Pre-training Captures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0.93225837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Supervised Contrastive Learning for Pre-trained Language Model Fine-tuning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0.9311466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LowResourceEval­2021: a shared task on speech processing for low­resource languages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0.9237135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Downstream Datasets Make Surprisingly Good Pretraining Corpora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0.9222506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-419" sz="3600"/>
              <a:t>Next Steps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Modify text_to_embedding.py to all models no only HF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include my code in github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Get proposed model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Testing using only cites from “work_related” of the new paper.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25" y="2719025"/>
            <a:ext cx="3738500" cy="21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