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1135" r:id="rId3"/>
    <p:sldId id="113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7"/>
    <p:restoredTop sz="96327"/>
  </p:normalViewPr>
  <p:slideViewPr>
    <p:cSldViewPr snapToGrid="0">
      <p:cViewPr varScale="1">
        <p:scale>
          <a:sx n="128" d="100"/>
          <a:sy n="128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4F92D-89DA-134C-BFB2-C965CA7ED11B}" type="datetimeFigureOut">
              <a:rPr lang="en-US" smtClean="0"/>
              <a:t>6/29/23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0007A-8F44-4841-AD4C-40FA56DDD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51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1CCF4-678D-96F0-7369-A38E36212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27EAF-9DAE-D67C-C7CD-EEA309CA1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E1F80-DC16-70C0-7900-C0190C2F8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B8426-01C9-59D4-C060-DFD9B338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5DDA6-A531-AE04-5BAC-2B4E92D8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8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DD276-287F-12E4-3341-F22E7E3C9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5C0B8-CD23-32C8-84B4-69E628374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A03EC-D027-5987-8475-6CB6EA099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AA966-885E-06B4-9053-2FBA4D829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1EFD7-7B9C-A230-1F37-7E102D60A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91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B594F4-699B-897A-2BD1-1B77AF08F5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B5C52-8399-5227-2642-8F31CA62A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52F52-B8D4-484C-195F-90FC80114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FD971-1764-6A48-26D9-5ECAA79C4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6050D-58EE-4F3F-599D-A055522D1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82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3E2C7-7ADD-B280-6464-8BE8CC59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EDEEE-6CB8-0C2A-1990-59689A3CD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55C8F-E641-27FD-54B3-15F113ED7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BAC0C-2C24-7AA3-8C01-5239601B3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2C265-2AF9-1867-1F1D-2C5F7D251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28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D04B7-A5F1-7F43-A651-6CEF872CC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729D3-F06D-7F85-6F8E-4215C531E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41344-7366-FB37-EF3A-A773DAB5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ECAD3-E9A6-1D39-FFAE-6D37CCB80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A824D-3D79-DA0F-6B03-6A6A29F4D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92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157FA-AD7A-638A-5CD5-3AC390A73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EDB6B-E6ED-2BD0-A090-09E5B21C1D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A8097-7A3F-A7A3-5A83-30F356FFC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ED9C6-A952-FF42-6C21-983053413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EA567-1AC4-EA02-8530-0515196E4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9D0FE-C4BD-1142-82D2-1A24CDFDA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6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97531-91D6-6118-E260-CDB4FB5B3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4F5FE-E478-0BB2-0485-902F28623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C9374-E64C-3152-BFBA-CB5B96548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678C7-92C3-7B85-2CCD-EFD70F229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B7C6E3-E282-224E-142A-982397B7D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7E04CB-4638-5804-65A2-9153DEF56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ABB871-0916-1E0B-0FF9-8C36366B0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950939-314E-7939-91EE-F1F1D6E43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74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E08D-DAE8-B684-D210-0E5CB1E23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973E39-0CA3-5EE3-3F28-CF0ECC0CB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5FB457-7F59-3A06-238F-963074E2B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EE9206-7DEA-ABFF-D6C7-BADCAAAD9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54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75F5F1-5018-607B-891F-D978E336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B5B51E-6EB1-DDF2-E57E-8CB436AA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D1AED-D3FA-B230-7265-B793A3B29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7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5E05A-1099-8768-12B3-4EF420E78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77437-E334-2FED-251A-8EC3ECA14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54A5A-C88B-550F-A5BA-18AB1F3EF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92093-3A79-3C46-ECE6-3CE423140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82970-F6C4-8512-AB08-2DC85E7D8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E1808-6266-3565-80B7-F514054E8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1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5886D-EABA-AA4D-11A8-74442CF59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53DA4-0706-29A1-33F9-18EAF5318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70D37C-32B7-21E9-5DA7-5A10FC22A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F5167-BB94-9DA3-6A1B-4E7D3C8D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F99E7-77EA-A5AA-D2CF-006FCA955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FF49A-DB2F-7094-081C-18CFB1E6C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70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CEA47B-4A62-BB7B-A1D5-2E51BDDA6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73EBB-27DF-73EF-6836-F27C537E6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ACE08-4D19-EAEA-9BA7-3E13813174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6/26/2023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4ECAD-4DAF-AF4B-8101-7F37D99192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EE8F8-6E6F-4B88-AB48-B3A359038A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9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wchurch/JSALT_Better_Togethe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wchurch/JSALT_Better_Together/blob/main/doc/materialized_similarities.md" TargetMode="External"/><Relationship Id="rId2" Type="http://schemas.openxmlformats.org/officeDocument/2006/relationships/hyperlink" Target="https://github.com/kwchurch/JSALT_Better_Together/blob/main/doc/time_partitioning.md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github.com/kwchurch/JSALT_Better_Together/blob/main/doc/lookup_by_vectors.m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wchurch/JSALT_Better_Together/blob/main/doc/deliverables.md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8F5DA-623E-F9D0-0F7E-D8C9F077B1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2B3A6C"/>
                </a:solidFill>
                <a:latin typeface="Yantramanav"/>
              </a:rPr>
              <a:t>Checkpoint</a:t>
            </a:r>
            <a:br>
              <a:rPr lang="en-US" b="1" dirty="0">
                <a:solidFill>
                  <a:srgbClr val="2B3A6C"/>
                </a:solidFill>
                <a:latin typeface="Yantramanav"/>
              </a:rPr>
            </a:br>
            <a:r>
              <a:rPr lang="en-US" sz="2400" b="1" dirty="0">
                <a:solidFill>
                  <a:srgbClr val="2B3A6C"/>
                </a:solidFill>
                <a:latin typeface="Yantramanav"/>
              </a:rPr>
              <a:t>Better Together: Text + Context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818909-9884-D518-A53B-50BCDD43BC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2B3A6C"/>
                </a:solidFill>
                <a:effectLst/>
                <a:latin typeface="Yantramanav"/>
              </a:rPr>
              <a:t>Kenneth Church</a:t>
            </a:r>
            <a:endParaRPr lang="en-US" dirty="0">
              <a:solidFill>
                <a:srgbClr val="2B3A6C"/>
              </a:solidFill>
              <a:latin typeface="Yantramanav"/>
            </a:endParaRPr>
          </a:p>
          <a:p>
            <a:r>
              <a:rPr lang="en-US" i="0" dirty="0">
                <a:solidFill>
                  <a:srgbClr val="2B3A6C"/>
                </a:solidFill>
                <a:effectLst/>
                <a:latin typeface="Yantramanav"/>
              </a:rPr>
              <a:t>Friday, June 30</a:t>
            </a:r>
          </a:p>
          <a:p>
            <a:r>
              <a:rPr lang="en-US" dirty="0">
                <a:hlinkClick r:id="rId2"/>
              </a:rPr>
              <a:t>https://github.com/kwchurch/JSALT_Better_Together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989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1AC2D-87A4-136B-0222-302D07E6B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Recent updates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A4AEEA-B1B8-4384-2822-AFE0565B27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hlinkClick r:id="rId2"/>
                  </a:rPr>
                  <a:t>Time Partitioning</a:t>
                </a:r>
                <a:endParaRPr lang="en-US" dirty="0"/>
              </a:p>
              <a:p>
                <a:pPr lvl="1"/>
                <a:r>
                  <a:rPr lang="en-US" dirty="0"/>
                  <a:t>Split Corpus Ids into bins by time (publication day or year + jitter)</a:t>
                </a:r>
              </a:p>
              <a:p>
                <a:pPr lvl="1"/>
                <a:r>
                  <a:rPr lang="en-US" dirty="0"/>
                  <a:t>Select subgraph by bin</a:t>
                </a:r>
              </a:p>
              <a:p>
                <a:pPr lvl="1"/>
                <a:r>
                  <a:rPr lang="en-US" dirty="0"/>
                  <a:t>Cum graphs</a:t>
                </a:r>
              </a:p>
              <a:p>
                <a:pPr lvl="1"/>
                <a:r>
                  <a:rPr lang="en-US" dirty="0"/>
                  <a:t>Compute </a:t>
                </a:r>
                <a:r>
                  <a:rPr lang="en-US" dirty="0" err="1"/>
                  <a:t>ProNE</a:t>
                </a:r>
                <a:endParaRPr lang="en-US" dirty="0"/>
              </a:p>
              <a:p>
                <a:r>
                  <a:rPr lang="en-US" dirty="0">
                    <a:hlinkClick r:id="rId3"/>
                  </a:rPr>
                  <a:t>Materialized Similarities</a:t>
                </a:r>
                <a:endParaRPr lang="en-US" dirty="0"/>
              </a:p>
              <a:p>
                <a:pPr lvl="1"/>
                <a:r>
                  <a:rPr lang="en-US" dirty="0"/>
                  <a:t>We cannot materialize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but can use indexes to find big values</a:t>
                </a:r>
              </a:p>
              <a:p>
                <a:r>
                  <a:rPr lang="en-US" dirty="0">
                    <a:hlinkClick r:id="rId4"/>
                  </a:rPr>
                  <a:t>Looking by Vectors</a:t>
                </a:r>
                <a:endParaRPr lang="en-US" dirty="0"/>
              </a:p>
              <a:p>
                <a:pPr lvl="1"/>
                <a:r>
                  <a:rPr lang="en-US" dirty="0"/>
                  <a:t>How to search embeddings with a vector query </a:t>
                </a:r>
              </a:p>
              <a:p>
                <a:pPr lvl="1"/>
                <a:r>
                  <a:rPr lang="en-US" dirty="0"/>
                  <a:t>(that may not be in embedding)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A4AEEA-B1B8-4384-2822-AFE0565B27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086" t="-2326" b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CE596-2DE0-2CCD-2E46-35ECD2587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941304-8310-781E-116C-0A77DEABC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29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C7D69-4742-AB8F-A19B-DBF0D3C4F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Deliverables</a:t>
            </a:r>
            <a:br>
              <a:rPr lang="en-US" dirty="0"/>
            </a:br>
            <a:r>
              <a:rPr lang="en-US" sz="2200" dirty="0">
                <a:hlinkClick r:id="rId2"/>
              </a:rPr>
              <a:t>https://github.com/kwchurch/JSALT_Better_Together/blob/main/doc/deliverables.md</a:t>
            </a:r>
            <a:r>
              <a:rPr lang="en-US" sz="2200" dirty="0"/>
              <a:t> 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E2CFC0-B621-8964-A1C4-CFD071270C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Better access to literature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Resources: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Many embeddings for many papers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dirty="0">
                <a:solidFill>
                  <a:srgbClr val="1F2328"/>
                </a:solidFill>
                <a:latin typeface="-apple-system"/>
              </a:rPr>
              <a:t>P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osted models on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HuggingFace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Post code on GitHub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Summarization methods to compare and contrast across small (and large) collections of documents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Support incremental updates to embeddings based on citation graphs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Evaluation: 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Better numbers, 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as well as better benchmarks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9674EB-CDD8-91B3-FA21-C142F7C728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 algn="l">
              <a:buFont typeface="+mj-lt"/>
              <a:buAutoNum type="arabicPeriod" startAt="6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Establish that combinations of text and links are better together (than either by itself)</a:t>
            </a:r>
          </a:p>
          <a:p>
            <a:pPr algn="l">
              <a:buFont typeface="+mj-lt"/>
              <a:buAutoNum type="arabicPeriod" startAt="6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Establish that citing sentences are useful</a:t>
            </a:r>
          </a:p>
          <a:p>
            <a:pPr algn="l">
              <a:buFont typeface="+mj-lt"/>
              <a:buAutoNum type="arabicPeriod" startAt="6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Improve methods for assigning papers to reviewers</a:t>
            </a:r>
          </a:p>
          <a:p>
            <a:pPr algn="l">
              <a:buFont typeface="+mj-lt"/>
              <a:buAutoNum type="arabicPeriod" startAt="6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Theory: Unified framework of 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Deep nets and 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Linear Algebra</a:t>
            </a:r>
          </a:p>
          <a:p>
            <a:pPr algn="l">
              <a:buFont typeface="+mj-lt"/>
              <a:buAutoNum type="arabicPeriod" startAt="6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Bibliometrics: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Predict citations of a paper over time.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Predict h-index of an author over time.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Find authors that publish too many papers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6EE15-87F4-336A-286D-4D9807A01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AF4E1-3A68-5733-A679-ECA81D0CE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16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26694</TotalTime>
  <Words>234</Words>
  <Application>Microsoft Macintosh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-apple-system</vt:lpstr>
      <vt:lpstr>Arial</vt:lpstr>
      <vt:lpstr>Calibri</vt:lpstr>
      <vt:lpstr>Calibri Light</vt:lpstr>
      <vt:lpstr>Cambria Math</vt:lpstr>
      <vt:lpstr>Yantramanav</vt:lpstr>
      <vt:lpstr>Office Theme</vt:lpstr>
      <vt:lpstr>Checkpoint Better Together: Text + Context</vt:lpstr>
      <vt:lpstr>Recent updates</vt:lpstr>
      <vt:lpstr>Deliverables https://github.com/kwchurch/JSALT_Better_Together/blob/main/doc/deliverables.md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Processing, Deep Nets, Linear Algebra and Information Retrieval</dc:title>
  <dc:creator>Kenneth Church</dc:creator>
  <cp:lastModifiedBy>Kenneth Church</cp:lastModifiedBy>
  <cp:revision>118</cp:revision>
  <dcterms:created xsi:type="dcterms:W3CDTF">2023-06-05T19:42:53Z</dcterms:created>
  <dcterms:modified xsi:type="dcterms:W3CDTF">2023-06-29T18:55:13Z</dcterms:modified>
</cp:coreProperties>
</file>