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286CD4-224C-48AA-9CCD-C25BD41B2CCC}">
  <a:tblStyle styleId="{40286CD4-224C-48AA-9CCD-C25BD41B2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c37dddf1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c37dddf1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c37dddf1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c37dddf1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c37dddf1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c37dddf1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c37dddf1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c37dddf1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d81f98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d81f98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c37dddf1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c37dddf1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60fec1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60fec1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37dddf1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37dddf1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37dddf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37dddf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37dddf1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37dddf1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. Cython compiler doesn’t call python torch library when releasing the global clock is released.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c37dddf1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c37dddf1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c37dddf1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c37dddf1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c37dddf1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c37dddf1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(generally speaking, memory utilized is some simple multiplication of the input mem ← plot this out)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c37dddf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c37dddf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Lunch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Irving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Pre-optimization (finish step)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37350" cy="33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5552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with optimizations (red line)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421750"/>
            <a:ext cx="85206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17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1750"/>
            <a:ext cx="4398650" cy="329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graphicFrame>
        <p:nvGraphicFramePr>
          <p:cNvPr id="148" name="Google Shape;148;p24"/>
          <p:cNvGraphicFramePr/>
          <p:nvPr/>
        </p:nvGraphicFramePr>
        <p:xfrm>
          <a:off x="142875" y="19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1842500"/>
              </a:tblGrid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Introduction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Ref1, Ref2, Ref3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Related Work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Ref4, Ref5, Ref6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Conclusion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Ref7, Ref8, Ref9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4"/>
          <p:cNvSpPr/>
          <p:nvPr/>
        </p:nvSpPr>
        <p:spPr>
          <a:xfrm>
            <a:off x="2103850" y="2958850"/>
            <a:ext cx="658500" cy="42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6473575" y="1254413"/>
            <a:ext cx="831600" cy="62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7711700" y="1062275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Paper </a:t>
            </a:r>
            <a:endParaRPr b="1"/>
          </a:p>
        </p:txBody>
      </p:sp>
      <p:sp>
        <p:nvSpPr>
          <p:cNvPr id="152" name="Google Shape;152;p24"/>
          <p:cNvSpPr/>
          <p:nvPr/>
        </p:nvSpPr>
        <p:spPr>
          <a:xfrm>
            <a:off x="5211000" y="1159675"/>
            <a:ext cx="1160850" cy="839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965825" y="1479800"/>
            <a:ext cx="4158600" cy="400200"/>
          </a:xfrm>
          <a:prstGeom prst="bentArrow">
            <a:avLst>
              <a:gd fmla="val 25000" name="adj1"/>
              <a:gd fmla="val 3215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7407700" y="14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1077350" y="1159675"/>
            <a:ext cx="3692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get_paper_embedding</a:t>
            </a:r>
            <a:r>
              <a:rPr lang="en"/>
              <a:t>(sample_paper)</a:t>
            </a:r>
            <a:endParaRPr/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3627525" y="24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4"/>
          <p:cNvSpPr txBox="1"/>
          <p:nvPr/>
        </p:nvSpPr>
        <p:spPr>
          <a:xfrm>
            <a:off x="2886800" y="199907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 </a:t>
            </a:r>
            <a:r>
              <a:rPr lang="en"/>
              <a:t>References Vector = 3 References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3621550" y="34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4"/>
          <p:cNvSpPr txBox="1"/>
          <p:nvPr/>
        </p:nvSpPr>
        <p:spPr>
          <a:xfrm>
            <a:off x="2880825" y="2994250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 Work </a:t>
            </a:r>
            <a:r>
              <a:rPr lang="en"/>
              <a:t>References Vector = 3 References</a:t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3621550" y="44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{40286CD4-224C-48AA-9CCD-C25BD41B2CCC}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2880825" y="395122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</a:t>
            </a:r>
            <a:r>
              <a:rPr lang="en"/>
              <a:t>References Vector = 3 References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7305175" y="2740700"/>
            <a:ext cx="1398600" cy="1398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and Predict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 (Before)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63783" y="4576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75" y="105217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Networks (with layernorm, and GELU activation)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979850" y="956499"/>
            <a:ext cx="51843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improvements, V_predic now </a:t>
            </a:r>
            <a:r>
              <a:rPr lang="en"/>
              <a:t>outperforms V_rw in 76.2% of cases.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8" y="1651749"/>
            <a:ext cx="4954933" cy="30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working 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Optimization stuff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Starting on related work stuff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limitations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29400"/>
            <a:ext cx="85206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space (&lt;= 2 TB per job)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time (&lt;= 1 day per job)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Without dividing code: 2 TB of memory, 3.8 days</a:t>
            </a:r>
            <a:endParaRPr sz="2500"/>
          </a:p>
        </p:txBody>
      </p:sp>
      <p:sp>
        <p:nvSpPr>
          <p:cNvPr id="69" name="Google Shape;69;p15"/>
          <p:cNvSpPr/>
          <p:nvPr/>
        </p:nvSpPr>
        <p:spPr>
          <a:xfrm>
            <a:off x="729175" y="2434750"/>
            <a:ext cx="2254200" cy="24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780625" y="3501700"/>
            <a:ext cx="14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009075" y="3069050"/>
            <a:ext cx="1694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Prone.py</a:t>
            </a:r>
            <a:endParaRPr sz="2800"/>
          </a:p>
        </p:txBody>
      </p:sp>
      <p:sp>
        <p:nvSpPr>
          <p:cNvPr id="72" name="Google Shape;72;p15"/>
          <p:cNvSpPr/>
          <p:nvPr/>
        </p:nvSpPr>
        <p:spPr>
          <a:xfrm>
            <a:off x="3232925" y="3069050"/>
            <a:ext cx="1785000" cy="8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267475" y="23585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267475" y="331265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67475" y="42668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570050" y="2374275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Prefactor</a:t>
            </a:r>
            <a:endParaRPr sz="2400"/>
          </a:p>
        </p:txBody>
      </p:sp>
      <p:sp>
        <p:nvSpPr>
          <p:cNvPr id="77" name="Google Shape;77;p15"/>
          <p:cNvSpPr txBox="1"/>
          <p:nvPr/>
        </p:nvSpPr>
        <p:spPr>
          <a:xfrm>
            <a:off x="5449125" y="3367288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Chebyshev</a:t>
            </a:r>
            <a:endParaRPr sz="2400"/>
          </a:p>
        </p:txBody>
      </p:sp>
      <p:sp>
        <p:nvSpPr>
          <p:cNvPr id="78" name="Google Shape;78;p15"/>
          <p:cNvSpPr txBox="1"/>
          <p:nvPr/>
        </p:nvSpPr>
        <p:spPr>
          <a:xfrm>
            <a:off x="5449125" y="4266800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Finish step</a:t>
            </a:r>
            <a:endParaRPr sz="2400"/>
          </a:p>
        </p:txBody>
      </p:sp>
      <p:sp>
        <p:nvSpPr>
          <p:cNvPr id="79" name="Google Shape;79;p15"/>
          <p:cNvSpPr/>
          <p:nvPr/>
        </p:nvSpPr>
        <p:spPr>
          <a:xfrm>
            <a:off x="6129775" y="2978750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129775" y="3936425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float32  → float16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Cython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16150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Superset of Python (use more C in 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runs in Python runtime, but not compiled to Python bytecode. Instead </a:t>
            </a:r>
            <a:r>
              <a:rPr b="1" lang="en"/>
              <a:t>compiled to native machine code </a:t>
            </a:r>
            <a:r>
              <a:rPr lang="en"/>
              <a:t>(whatever </a:t>
            </a:r>
            <a:r>
              <a:rPr b="1" lang="en"/>
              <a:t>your </a:t>
            </a:r>
            <a:r>
              <a:rPr lang="en"/>
              <a:t>microprocessor interprets)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464100" y="3658150"/>
            <a:ext cx="1391400" cy="8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047575" y="3099075"/>
            <a:ext cx="2935200" cy="502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111950" y="3601875"/>
            <a:ext cx="1391400" cy="8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129125" y="3679300"/>
            <a:ext cx="7092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Float32 → Float16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decimal places (for float16) vs 8 (for float32)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Problem: (A lot of cpus don’t support it, particularly x86 architectures)</a:t>
            </a:r>
            <a:endParaRPr b="1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44836"/>
          <a:stretch/>
        </p:blipFill>
        <p:spPr>
          <a:xfrm>
            <a:off x="1049925" y="2174100"/>
            <a:ext cx="7044151" cy="218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238100" y="4615625"/>
            <a:ext cx="2326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Courtesy of Google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Pre-optimization (cheby step)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2" y="1152475"/>
            <a:ext cx="455521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61"/>
            <a:ext cx="4555226" cy="34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r>
              <a:rPr lang="en"/>
              <a:t>optimization (red stuff)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937" y="1051100"/>
            <a:ext cx="3612125" cy="36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2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comparison (density)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