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c37dddf12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c37dddf1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c37dddf12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c37dddf12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c37dddf12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c37dddf12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dbe02322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dbe02322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c60fec15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c60fec15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dbe02322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dbe02322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c37dddf1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c37dddf1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c37dddf1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c37dddf1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c37dddf1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c37dddf1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instance, . Cython compiler doesn’t call python torch library when releasing the global clock is released.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37dddf1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37dddf1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c37dddf12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c37dddf12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c37dddf12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c37dddf12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(generally speaking, memory utilized is some simple multiplication of the input mem ← plot this out)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 Irving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5937" y="1051100"/>
            <a:ext cx="3612125" cy="361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27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 comparison (density)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Pre-optimization (finish step)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5"/>
            <a:ext cx="4437350" cy="33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52475"/>
            <a:ext cx="455521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 with optimizations (red line)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421750"/>
            <a:ext cx="8520600" cy="31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21750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21750"/>
            <a:ext cx="4398650" cy="3298987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967375" y="1098775"/>
            <a:ext cx="30171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20% time </a:t>
            </a:r>
            <a:r>
              <a:rPr lang="en"/>
              <a:t>improvement</a:t>
            </a:r>
            <a:endParaRPr/>
          </a:p>
        </p:txBody>
      </p:sp>
      <p:sp>
        <p:nvSpPr>
          <p:cNvPr id="153" name="Google Shape;153;p24"/>
          <p:cNvSpPr txBox="1"/>
          <p:nvPr/>
        </p:nvSpPr>
        <p:spPr>
          <a:xfrm>
            <a:off x="5349450" y="1056088"/>
            <a:ext cx="30171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23% memory improvement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5"/>
          <p:cNvPicPr preferRelativeResize="0"/>
          <p:nvPr/>
        </p:nvPicPr>
        <p:blipFill rotWithShape="1">
          <a:blip r:embed="rId3">
            <a:alphaModFix/>
          </a:blip>
          <a:srcRect b="7087" l="0" r="0" t="20296"/>
          <a:stretch/>
        </p:blipFill>
        <p:spPr>
          <a:xfrm>
            <a:off x="0" y="1408550"/>
            <a:ext cx="9144000" cy="373495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0" y="925325"/>
            <a:ext cx="85206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900"/>
              <a:t>Total compute time: 2000 hours (83 days worth)                                    Total compute memory utilization: 100 TB</a:t>
            </a:r>
            <a:endParaRPr b="1" sz="1900"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359050"/>
            <a:ext cx="85206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/>
              <a:t>Bins 80% done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goal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Optimize Prone, and produce embeddings for general use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1429" l="0" r="0" t="0"/>
          <a:stretch/>
        </p:blipFill>
        <p:spPr>
          <a:xfrm>
            <a:off x="100900" y="0"/>
            <a:ext cx="8942198" cy="50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and limitations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429400"/>
            <a:ext cx="8520600" cy="18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Limited space (&lt;= 2 TB per job)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Limited time (&lt;= 1 day per job)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/>
              <a:t>Without dividing code: 2 TB of memory, 3.8 days</a:t>
            </a:r>
            <a:endParaRPr sz="2500"/>
          </a:p>
        </p:txBody>
      </p:sp>
      <p:sp>
        <p:nvSpPr>
          <p:cNvPr id="76" name="Google Shape;76;p16"/>
          <p:cNvSpPr/>
          <p:nvPr/>
        </p:nvSpPr>
        <p:spPr>
          <a:xfrm>
            <a:off x="729175" y="2434750"/>
            <a:ext cx="2254200" cy="248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1780625" y="3501700"/>
            <a:ext cx="145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1009075" y="3069050"/>
            <a:ext cx="1694400" cy="1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Prone.py</a:t>
            </a:r>
            <a:endParaRPr sz="2800"/>
          </a:p>
        </p:txBody>
      </p:sp>
      <p:sp>
        <p:nvSpPr>
          <p:cNvPr id="79" name="Google Shape;79;p16"/>
          <p:cNvSpPr/>
          <p:nvPr/>
        </p:nvSpPr>
        <p:spPr>
          <a:xfrm>
            <a:off x="3232925" y="3069050"/>
            <a:ext cx="1785000" cy="80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5267475" y="2358500"/>
            <a:ext cx="2254200" cy="572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5267475" y="3312650"/>
            <a:ext cx="2254200" cy="572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5267475" y="4266800"/>
            <a:ext cx="2254200" cy="572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5570050" y="2374275"/>
            <a:ext cx="18909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Prefactor</a:t>
            </a:r>
            <a:endParaRPr sz="2400"/>
          </a:p>
        </p:txBody>
      </p:sp>
      <p:sp>
        <p:nvSpPr>
          <p:cNvPr id="84" name="Google Shape;84;p16"/>
          <p:cNvSpPr txBox="1"/>
          <p:nvPr/>
        </p:nvSpPr>
        <p:spPr>
          <a:xfrm>
            <a:off x="5449125" y="3367288"/>
            <a:ext cx="18909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Chebyshev</a:t>
            </a:r>
            <a:endParaRPr sz="2400"/>
          </a:p>
        </p:txBody>
      </p:sp>
      <p:sp>
        <p:nvSpPr>
          <p:cNvPr id="85" name="Google Shape;85;p16"/>
          <p:cNvSpPr txBox="1"/>
          <p:nvPr/>
        </p:nvSpPr>
        <p:spPr>
          <a:xfrm>
            <a:off x="5449125" y="4266800"/>
            <a:ext cx="18909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Finish step</a:t>
            </a:r>
            <a:endParaRPr sz="2400"/>
          </a:p>
        </p:txBody>
      </p:sp>
      <p:sp>
        <p:nvSpPr>
          <p:cNvPr id="86" name="Google Shape;86;p16"/>
          <p:cNvSpPr/>
          <p:nvPr/>
        </p:nvSpPr>
        <p:spPr>
          <a:xfrm>
            <a:off x="6129775" y="2978750"/>
            <a:ext cx="484200" cy="279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6129775" y="3936425"/>
            <a:ext cx="484200" cy="279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float32  → float16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Cython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16150"/>
            <a:ext cx="8520600" cy="3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Superset of Python (use more C in Python)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Still runs in Python runtime, but not compiled to Python bytecode. Instead </a:t>
            </a:r>
            <a:r>
              <a:rPr b="1" lang="en"/>
              <a:t>compiled to native machine code </a:t>
            </a:r>
            <a:r>
              <a:rPr lang="en"/>
              <a:t>(whatever </a:t>
            </a:r>
            <a:r>
              <a:rPr b="1" lang="en"/>
              <a:t>your </a:t>
            </a:r>
            <a:r>
              <a:rPr lang="en"/>
              <a:t>microprocessor interprets)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2464100" y="3658150"/>
            <a:ext cx="1391400" cy="87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code</a:t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3047575" y="3099075"/>
            <a:ext cx="2935200" cy="5028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5111950" y="3601875"/>
            <a:ext cx="1391400" cy="87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code</a:t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4129125" y="3679300"/>
            <a:ext cx="709200" cy="82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PVM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Float32 → Float16 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 decimal places (for float16) vs 8 (for float32)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Problem: (A lot of cpus don’t support it, particularly x86 architectures)</a:t>
            </a:r>
            <a:endParaRPr b="1"/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0" l="0" r="0" t="44836"/>
          <a:stretch/>
        </p:blipFill>
        <p:spPr>
          <a:xfrm>
            <a:off x="1049925" y="2174100"/>
            <a:ext cx="7044151" cy="218577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6238100" y="4615625"/>
            <a:ext cx="23265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Courtesy of Google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Pre-optimization (chebyshev step)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2" y="1152475"/>
            <a:ext cx="4555218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52461"/>
            <a:ext cx="4555226" cy="341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</a:t>
            </a:r>
            <a:r>
              <a:rPr lang="en"/>
              <a:t>optimization (red stuff)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25" y="1170125"/>
            <a:ext cx="382097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3700" y="1170125"/>
            <a:ext cx="382097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1685300" y="1017725"/>
            <a:ext cx="30171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28% time improvement</a:t>
            </a:r>
            <a:endParaRPr b="1"/>
          </a:p>
        </p:txBody>
      </p:sp>
      <p:sp>
        <p:nvSpPr>
          <p:cNvPr id="128" name="Google Shape;128;p21"/>
          <p:cNvSpPr txBox="1"/>
          <p:nvPr/>
        </p:nvSpPr>
        <p:spPr>
          <a:xfrm>
            <a:off x="5443436" y="1017725"/>
            <a:ext cx="26415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27% </a:t>
            </a:r>
            <a:r>
              <a:rPr b="1" lang="en"/>
              <a:t>memory</a:t>
            </a:r>
            <a:r>
              <a:rPr b="1" lang="en"/>
              <a:t> improvement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