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1139" r:id="rId3"/>
    <p:sldId id="1136" r:id="rId4"/>
    <p:sldId id="1137" r:id="rId5"/>
    <p:sldId id="1138" r:id="rId6"/>
    <p:sldId id="11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/>
    <p:restoredTop sz="96327"/>
  </p:normalViewPr>
  <p:slideViewPr>
    <p:cSldViewPr snapToGrid="0">
      <p:cViewPr varScale="1">
        <p:scale>
          <a:sx n="118" d="100"/>
          <a:sy n="118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RRflCASHo7PFTBU6GqHK_g8twj1JgcXD8ijwpWY9m8/edit" TargetMode="External"/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reading_list/proposal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alt2023bett-rtm7108.slack.com/files/U057RJKB2H3/F05DVKCK5PS/scirank__66_.pdf" TargetMode="External"/><Relationship Id="rId2" Type="http://schemas.openxmlformats.org/officeDocument/2006/relationships/hyperlink" Target="https://github.com/kwchurch/JSALT_Better_Together/blob/main/suggestions/eval/cite.m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slides/projects/June26/Annika.vec" TargetMode="External"/><Relationship Id="rId2" Type="http://schemas.openxmlformats.org/officeDocument/2006/relationships/hyperlink" Target="https://github.com/kwchurch/JSALT_Better_Together/blob/main/slides/projects/June26/Annika.tsv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minigpt4/id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Projects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Wednesday, June 26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  <a:p>
            <a:r>
              <a:rPr lang="en-US" dirty="0">
                <a:hlinkClick r:id="rId3"/>
              </a:rPr>
              <a:t>Meeting Notes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D249-7A42-5011-9360-D6B2BF8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 Cases from </a:t>
            </a:r>
            <a:r>
              <a:rPr lang="en-US" dirty="0">
                <a:hlinkClick r:id="rId2"/>
              </a:rPr>
              <a:t>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3394-346A-3537-E8A5-3AD4E0176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Finding experts</a:t>
            </a:r>
          </a:p>
          <a:p>
            <a:pPr lvl="1"/>
            <a:r>
              <a:rPr lang="en-US" dirty="0"/>
              <a:t>Similar to above, </a:t>
            </a:r>
          </a:p>
          <a:p>
            <a:pPr lvl="1"/>
            <a:r>
              <a:rPr lang="en-US" dirty="0"/>
              <a:t>except answer is a contact</a:t>
            </a:r>
          </a:p>
          <a:p>
            <a:pPr lvl="2"/>
            <a:r>
              <a:rPr lang="en-US" dirty="0"/>
              <a:t> (as opposed to a paper)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D3F36-E2F1-DFF4-7CD2-C6CA9E90E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papers to reviewers</a:t>
            </a:r>
          </a:p>
          <a:p>
            <a:pPr lvl="1"/>
            <a:r>
              <a:rPr lang="en-US" dirty="0"/>
              <a:t>Similar to above,</a:t>
            </a:r>
          </a:p>
          <a:p>
            <a:pPr lvl="1"/>
            <a:r>
              <a:rPr lang="en-US" dirty="0"/>
              <a:t>except query docs are not in training data</a:t>
            </a:r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Compare &amp; Contrast Clusters</a:t>
            </a:r>
          </a:p>
          <a:p>
            <a:pPr lvl="2"/>
            <a:r>
              <a:rPr lang="en-US" dirty="0"/>
              <a:t>(Do not summarize docs </a:t>
            </a:r>
          </a:p>
          <a:p>
            <a:pPr lvl="2"/>
            <a:r>
              <a:rPr lang="en-US" dirty="0"/>
              <a:t>one at a time)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97D0-C46F-4529-2031-CF2D08D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AD75-EBBA-8CE5-AB6F-0757A87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F4D9A-0868-55A5-5B6C-5717B04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 Suggestions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Inverse BERT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input </a:t>
                </a:r>
                <a:r>
                  <a:rPr lang="en-US" dirty="0" err="1">
                    <a:sym typeface="Wingdings" pitchFamily="2" charset="2"/>
                  </a:rPr>
                  <a:t>vec</a:t>
                </a:r>
                <a:r>
                  <a:rPr lang="en-US" dirty="0">
                    <a:sym typeface="Wingdings" pitchFamily="2" charset="2"/>
                  </a:rPr>
                  <a:t>; output text</a:t>
                </a:r>
              </a:p>
              <a:p>
                <a:r>
                  <a:rPr lang="en-US" dirty="0"/>
                  <a:t>Summarization</a:t>
                </a:r>
              </a:p>
              <a:p>
                <a:pPr lvl="1"/>
                <a:r>
                  <a:rPr lang="en-US" dirty="0" err="1"/>
                  <a:t>tl;dr</a:t>
                </a:r>
                <a:r>
                  <a:rPr lang="en-US" dirty="0"/>
                  <a:t>: summarizes docs</a:t>
                </a:r>
              </a:p>
              <a:p>
                <a:pPr lvl="2"/>
                <a:r>
                  <a:rPr lang="en-US" dirty="0"/>
                  <a:t> one at a time (not great)</a:t>
                </a:r>
              </a:p>
              <a:p>
                <a:pPr lvl="1"/>
                <a:r>
                  <a:rPr lang="en-US" dirty="0"/>
                  <a:t>Compare &amp; Contrast Clusters</a:t>
                </a:r>
              </a:p>
              <a:p>
                <a:r>
                  <a:rPr lang="en-US" dirty="0"/>
                  <a:t>Evaluation (see </a:t>
                </a:r>
                <a:r>
                  <a:rPr lang="en-US" dirty="0">
                    <a:hlinkClick r:id="rId2"/>
                  </a:rPr>
                  <a:t>here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Bad Benchmarks: </a:t>
                </a:r>
                <a:r>
                  <a:rPr lang="en-US" dirty="0">
                    <a:hlinkClick r:id="rId3"/>
                  </a:rPr>
                  <a:t>CIKM</a:t>
                </a:r>
                <a:endParaRPr lang="en-US" dirty="0"/>
              </a:p>
              <a:p>
                <a:pPr lvl="1"/>
                <a:r>
                  <a:rPr lang="en-US" dirty="0"/>
                  <a:t>More promising: G over time</a:t>
                </a:r>
              </a:p>
              <a:p>
                <a:r>
                  <a:rPr lang="en-US" dirty="0"/>
                  <a:t>Citing Sentences:</a:t>
                </a:r>
              </a:p>
              <a:p>
                <a:pPr lvl="1"/>
                <a:r>
                  <a:rPr lang="en-US" dirty="0"/>
                  <a:t>Why is a paper important to contemporary audience in contemporary terms?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46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 Nearest Neighbors</a:t>
                </a:r>
              </a:p>
              <a:p>
                <a:pPr lvl="1"/>
                <a:r>
                  <a:rPr lang="en-US" dirty="0"/>
                  <a:t>External memory (</a:t>
                </a:r>
                <a:r>
                  <a:rPr lang="en-US" dirty="0" err="1"/>
                  <a:t>mmap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can find large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but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(index)</a:t>
                </a:r>
              </a:p>
              <a:p>
                <a:r>
                  <a:rPr lang="en-US" dirty="0"/>
                  <a:t>Similarities of Groups of Docs</a:t>
                </a:r>
              </a:p>
              <a:p>
                <a:pPr lvl="1"/>
                <a:r>
                  <a:rPr lang="en-US" dirty="0"/>
                  <a:t>Venues, Authors,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Systems</a:t>
                </a:r>
              </a:p>
              <a:p>
                <a:pPr lvl="1"/>
                <a:r>
                  <a:rPr lang="en-US" dirty="0"/>
                  <a:t>Speed up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1"/>
                <a:r>
                  <a:rPr lang="en-US" dirty="0"/>
                  <a:t>Incremental updates</a:t>
                </a:r>
              </a:p>
              <a:p>
                <a:r>
                  <a:rPr lang="en-US" dirty="0"/>
                  <a:t>Web services</a:t>
                </a:r>
              </a:p>
              <a:p>
                <a:pPr lvl="1"/>
                <a:r>
                  <a:rPr lang="en-US" dirty="0"/>
                  <a:t>Does anyone have a web server?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46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B39E-67B9-DCFE-1ECB-B5F9F52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9274-0B5C-7F58-7F91-32F0797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A5-FFD0-46C4-BAA2-EC611A4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348 Docs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4A8B-D623-2FD8-BD22-F9CC30C0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79B-2CE5-8A67-5281-65A3D8F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9D22E2-2611-AE06-E153-5B0E6B6E0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348 Docs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docs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vectors</a:t>
            </a:r>
            <a:endParaRPr lang="en-US" dirty="0"/>
          </a:p>
          <a:p>
            <a:r>
              <a:rPr lang="en-US" dirty="0"/>
              <a:t>Desiderata/Task</a:t>
            </a:r>
          </a:p>
          <a:p>
            <a:pPr lvl="1"/>
            <a:r>
              <a:rPr lang="en-US" dirty="0"/>
              <a:t>Input: set of docs</a:t>
            </a:r>
          </a:p>
          <a:p>
            <a:pPr lvl="1"/>
            <a:r>
              <a:rPr lang="en-US" dirty="0"/>
              <a:t>Output: clusters</a:t>
            </a:r>
          </a:p>
          <a:p>
            <a:pPr lvl="2"/>
            <a:r>
              <a:rPr lang="en-US" dirty="0"/>
              <a:t>Plus compare &amp; contrast</a:t>
            </a:r>
          </a:p>
          <a:p>
            <a:pPr lvl="2"/>
            <a:r>
              <a:rPr lang="en-US" dirty="0"/>
              <a:t>Inverse BERT of clusters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Map docs to vectors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compare &amp; contrast centroids</a:t>
            </a:r>
          </a:p>
          <a:p>
            <a:pPr lvl="1"/>
            <a:r>
              <a:rPr lang="en-US" dirty="0"/>
              <a:t>inverse BERT on centroids</a:t>
            </a:r>
          </a:p>
          <a:p>
            <a:pPr lvl="1"/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2BA1D8B-6816-0D26-D59D-B99F3300E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069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BED-C2D6-5606-C1F3-2F07885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should I cite?</a:t>
            </a:r>
            <a:br>
              <a:rPr lang="en-US" sz="2800" dirty="0"/>
            </a:br>
            <a:r>
              <a:rPr lang="en-US" sz="1800" dirty="0">
                <a:hlinkClick r:id="rId2"/>
              </a:rPr>
              <a:t>https://github.com/kwchurch/JSALT_Better_Together/blob/main/examples/similar_documents/minigpt4/ids.txt</a:t>
            </a:r>
            <a:r>
              <a:rPr lang="en-US" sz="1800" dirty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69AE-1E09-450A-DB62-6696A9C9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cat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ids.txt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$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JSALTsrc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fetch_from_semantic_scholar_api.py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--fields year</a:t>
            </a:r>
            <a:endParaRPr lang="en-US" dirty="0">
              <a:solidFill>
                <a:srgbClr val="890E5F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'8bd6a2a89503be083176f2cc26fabedb79238cbd',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'f44ad7ad67ddd5fe74598fe491ca75c5221380df',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'1a8eb2cae1833df3bf12fe3b41b03d60b4a4a98d',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'44087314eec67a06bc68625cb8cb2fda29c3b8aa',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'6b85b63579a916f705a8e10a49bd8d849d91b1fc', 'year': 2020}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'8ca62fdf4c276ea3052dc96dcfd8ee96ca425a48',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'710d50e2a072d4dfc85d76de6684400c80ea59ce',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'3f5b31c4f7350dc88002c121aecbdc82f86eb5bb',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'a3b42a83669998f65df60d7c065a70d07ca95e99',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'26218bdcc3945c7edae7aa2adbfba4cd820a2df3',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'd5caec8107da41ec71fc0bb36d60fc2d8834846e', 'year': 2019}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'4d8f2d14af5991d4f0d050d22216825cac3157bd', 'year': 2015}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'63c74d15940af1af9b386b5762e4445e54c73719', 'year': 2021}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BF8C-DA3A-251C-49EF-DD9B4BBA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8FD7-23A2-1ACE-A5CA-AC6AF76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192;p14">
            <a:extLst>
              <a:ext uri="{FF2B5EF4-FFF2-40B4-BE49-F238E27FC236}">
                <a16:creationId xmlns:a16="http://schemas.microsoft.com/office/drawing/2014/main" id="{2596B48E-480D-757F-657C-33D365855FB7}"/>
              </a:ext>
            </a:extLst>
          </p:cNvPr>
          <p:cNvSpPr/>
          <p:nvPr/>
        </p:nvSpPr>
        <p:spPr>
          <a:xfrm>
            <a:off x="9524137" y="2035630"/>
            <a:ext cx="2384835" cy="1251856"/>
          </a:xfrm>
          <a:prstGeom prst="wedgeRoundRectCallout">
            <a:avLst>
              <a:gd name="adj1" fmla="val -62682"/>
              <a:gd name="adj2" fmla="val 1217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Seeds are too recent to appear in embeddings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881DD2FC-D6D0-8ECA-A0B4-BA0F23D85D68}"/>
              </a:ext>
            </a:extLst>
          </p:cNvPr>
          <p:cNvSpPr/>
          <p:nvPr/>
        </p:nvSpPr>
        <p:spPr>
          <a:xfrm>
            <a:off x="9524137" y="3802291"/>
            <a:ext cx="2384835" cy="1251856"/>
          </a:xfrm>
          <a:prstGeom prst="wedgeRoundRectCallout">
            <a:avLst>
              <a:gd name="adj1" fmla="val -29361"/>
              <a:gd name="adj2" fmla="val -82603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Suggestion: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a typeface="Cambria Math" panose="02040503050406030204" pitchFamily="18" charset="0"/>
              </a:rPr>
              <a:t>centroid approx. + inverse BERT</a:t>
            </a:r>
          </a:p>
        </p:txBody>
      </p:sp>
    </p:spTree>
    <p:extLst>
      <p:ext uri="{BB962C8B-B14F-4D97-AF65-F5344CB8AC3E}">
        <p14:creationId xmlns:p14="http://schemas.microsoft.com/office/powerpoint/2010/main" val="1447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26388</TotalTime>
  <Words>611</Words>
  <Application>Microsoft Macintosh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Menlo</vt:lpstr>
      <vt:lpstr>Yantramanav</vt:lpstr>
      <vt:lpstr>Office Theme</vt:lpstr>
      <vt:lpstr>Projects Better Together: Text + Context</vt:lpstr>
      <vt:lpstr>Four Use Cases from Proposal</vt:lpstr>
      <vt:lpstr>Overview of Project Suggestions</vt:lpstr>
      <vt:lpstr>Summarization of 348 Docs</vt:lpstr>
      <vt:lpstr>What should I cite? https://github.com/kwchurch/JSALT_Better_Together/blob/main/examples/similar_documents/minigpt4/ids.txt 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116</cp:revision>
  <dcterms:created xsi:type="dcterms:W3CDTF">2023-06-05T19:42:53Z</dcterms:created>
  <dcterms:modified xsi:type="dcterms:W3CDTF">2023-06-24T04:21:54Z</dcterms:modified>
</cp:coreProperties>
</file>