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Cambria Math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font" Target="fonts/CambriaMath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3484698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634846987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634846987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5634846987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63484698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634846987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63484698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634846987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63484698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634846987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3484698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634846987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348469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348469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6348469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6348469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634846987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5634846987_2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Evaluation Proposal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Abteen and Peter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6/30/2023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Models should be evaluated on their ability to handle new data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Tasks should: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Reflect real use cases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Consist of sufficient examples to draw confident conclusions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Not rely on highly-correlated or trivial features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Train-test leakage should be avoided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Forecasting ability must be evaluated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628650" y="1369219"/>
            <a:ext cx="7886700" cy="36463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Rather than creating a static dataset, develop an evaluation </a:t>
            </a:r>
            <a:r>
              <a:rPr i="1" lang="en"/>
              <a:t>pipeline</a:t>
            </a:r>
            <a:r>
              <a:rPr lang="en"/>
              <a:t> which can be re-generated in the future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Setup: Start with a snapshot of the Semantic Scholar citation graph </a:t>
            </a:r>
            <a:r>
              <a:rPr i="1" lang="en"/>
              <a:t>G = (V, E) </a:t>
            </a:r>
            <a:r>
              <a:rPr lang="en"/>
              <a:t>where nodes </a:t>
            </a:r>
            <a:r>
              <a:rPr i="1" lang="en"/>
              <a:t>V</a:t>
            </a:r>
            <a:r>
              <a:rPr lang="en"/>
              <a:t> contain features such as the title, author, abstract, full text, etc. and edges </a:t>
            </a:r>
            <a:r>
              <a:rPr i="1" lang="en"/>
              <a:t>E</a:t>
            </a:r>
            <a:r>
              <a:rPr lang="en"/>
              <a:t> may have features such as citing sentences or document location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Assume that all nodes in the graph have a single associated publication date. Given </a:t>
            </a:r>
            <a:r>
              <a:rPr i="1" lang="en"/>
              <a:t>G</a:t>
            </a:r>
            <a:r>
              <a:rPr lang="en"/>
              <a:t>, select a date </a:t>
            </a:r>
            <a:r>
              <a:rPr i="1" lang="en"/>
              <a:t>d</a:t>
            </a:r>
            <a:r>
              <a:rPr lang="en"/>
              <a:t> which determines the cutoff between train and test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0"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"/>
              <a:t>G</a:t>
            </a:r>
            <a:r>
              <a:rPr baseline="-25000" i="1" lang="en"/>
              <a:t>d</a:t>
            </a:r>
            <a:r>
              <a:rPr i="1" lang="en"/>
              <a:t> = (V</a:t>
            </a:r>
            <a:r>
              <a:rPr baseline="-25000" i="1" lang="en"/>
              <a:t>d </a:t>
            </a:r>
            <a:r>
              <a:rPr i="1" lang="en"/>
              <a:t>, E</a:t>
            </a:r>
            <a:r>
              <a:rPr baseline="-25000" i="1" lang="en"/>
              <a:t>d </a:t>
            </a:r>
            <a:r>
              <a:rPr i="1" lang="en"/>
              <a:t>) </a:t>
            </a:r>
            <a:r>
              <a:rPr lang="en"/>
              <a:t>contains all nodes and citations before </a:t>
            </a:r>
            <a:r>
              <a:rPr i="1" lang="en"/>
              <a:t>d</a:t>
            </a:r>
            <a:r>
              <a:rPr lang="en"/>
              <a:t>, and is the only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 object usable for training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To evaluate a system, we require as input a mapping from Semantic Scholar Corpus IDs to embeddings. These corpus IDs may correspond to papers published both before and after the split.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28650" y="1369219"/>
            <a:ext cx="7886700" cy="35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Define three types of tasks by the input nodes: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u="sng"/>
              <a:t>Known</a:t>
            </a:r>
            <a:r>
              <a:rPr lang="en"/>
              <a:t>: A task if known if the set of input nodes are fully 	contained in the training graph. (Diagnostic task)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u="sng"/>
              <a:t>Known-Unknown</a:t>
            </a:r>
            <a:r>
              <a:rPr lang="en"/>
              <a:t>: A task is known-unknown if the set of input 	nodes contains both nodes contained in the training graph and 	not.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u="sng"/>
              <a:t>Unknown</a:t>
            </a:r>
            <a:r>
              <a:rPr lang="en"/>
              <a:t>: A task is unknown if none of the input nodes are 	contained in the training graph.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For tasks containing unseen nodes, we can further take into account the distance between publication date and split date.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We can select multiple cut-off dates, to compare forecasting performance given longer histories.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Easy, known tasks, are diagnostic in that good performance doesn’t mean anything, but bad performance does. We can use this to evaluate forgetting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for next week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Create a framework for generating datasets from Semantic Scholar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support for </a:t>
            </a:r>
            <a:r>
              <a:rPr lang="en"/>
              <a:t>Auxiliary</a:t>
            </a:r>
            <a:r>
              <a:rPr lang="en"/>
              <a:t> data from S2ORC, OpenReview,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 support for partitioning at a </a:t>
            </a:r>
            <a:r>
              <a:rPr lang="en"/>
              <a:t>time-step</a:t>
            </a:r>
            <a:r>
              <a:rPr lang="en"/>
              <a:t> and certain node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Implement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Publication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Venue Prediction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Proposal: Question 1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Whitelist or blacklist features?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u="sng"/>
              <a:t>Whitelist features</a:t>
            </a:r>
            <a:r>
              <a:rPr lang="en"/>
              <a:t>: standardize input node features to: Title, abstract, author, full text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u="sng"/>
              <a:t>Blacklist features</a:t>
            </a:r>
            <a:r>
              <a:rPr lang="en"/>
              <a:t>: e.g. not allowed to use field of study or subject/topic fields as inputs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Issue: avoid allowing highly correlated features to appear on either side of default/novel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