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859" r:id="rId2"/>
    <p:sldId id="1864" r:id="rId3"/>
    <p:sldId id="1865" r:id="rId4"/>
    <p:sldId id="1860" r:id="rId5"/>
    <p:sldId id="1861" r:id="rId6"/>
    <p:sldId id="18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/>
    <p:restoredTop sz="96327"/>
  </p:normalViewPr>
  <p:slideViewPr>
    <p:cSldViewPr snapToGrid="0">
      <p:cViewPr>
        <p:scale>
          <a:sx n="134" d="100"/>
          <a:sy n="134" d="100"/>
        </p:scale>
        <p:origin x="2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839F-7DE1-B14A-88DF-1E87BC238DD3}" type="datetime1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DE4-5D39-4348-9AAF-E8F68825BC5B}" type="datetime1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26C-F4A7-154D-A8F7-682C4194AF79}" type="datetime1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BD8B-B388-0944-BF27-A69B2D089469}" type="datetime1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E5A-DC8A-C34B-9215-1F0D8E287035}" type="datetime1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1C32-7323-A34F-B4A7-7D22756FAD70}" type="datetime1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7B08-82DE-664D-AB2B-C91FFE57ACF6}" type="datetime1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521F-2369-6445-B181-E95C60B42026}" type="datetime1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208-3CDA-CD4D-AEB9-8F0AF5A15F8D}" type="datetime1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3010-5F3C-7C41-BE77-B6CEE6160861}" type="datetime1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BA8-CAA0-C749-9E2C-53E54900CA18}" type="datetime1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83D0-0A32-6A41-8077-327E0A5F0CB3}" type="datetime1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CIKM_2023_tutorial/blob/main/slides/CIKM_Hard.pptx" TargetMode="External"/><Relationship Id="rId7" Type="http://schemas.openxmlformats.org/officeDocument/2006/relationships/hyperlink" Target="https://github.com/kwchurch/CIKM_2023_tutorial/blob/main/slides/CIKM_Conclusions.pptx" TargetMode="External"/><Relationship Id="rId2" Type="http://schemas.openxmlformats.org/officeDocument/2006/relationships/hyperlink" Target="https://github.com/kwchurch/CIKM_2023_tutorial/blob/main/slides/CIKM_Intro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wchurch/CIKM_2023_tutorial/blob/main/slides/CIKM_Ugly.pptx" TargetMode="External"/><Relationship Id="rId5" Type="http://schemas.openxmlformats.org/officeDocument/2006/relationships/hyperlink" Target="https://github.com/kwchurch/CIKM_2023_tutorial/blob/main/slides/CIKM_Medium.pptx" TargetMode="External"/><Relationship Id="rId4" Type="http://schemas.openxmlformats.org/officeDocument/2006/relationships/hyperlink" Target="https://github.com/kwchurch/CIKM_2023_tutorial/blob/main/slides/CIKM_Easy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B203-8496-20FE-31BE-983F7630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0AB0-39E3-887B-07BA-4E7E4021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I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ntroduction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Wingdings" pitchFamily="2" charset="2"/>
              <a:buChar char="ü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Hard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Wingdings" pitchFamily="2" charset="2"/>
              <a:buChar char="ü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Easy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Wingdings" pitchFamily="2" charset="2"/>
              <a:buChar char="ü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Medium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Wingdings" pitchFamily="2" charset="2"/>
              <a:buChar char="ü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Ugly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Wingdings" pitchFamily="2" charset="2"/>
              <a:buChar char="ü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Conclusions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93833-05E0-185C-C0CB-FF00F076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29248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F1DE-14A2-5EB9-57D0-876EA4E5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Q&amp;A /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CA26-15F4-DF78-5CAD-7F64F53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positive outlook</a:t>
            </a:r>
          </a:p>
          <a:p>
            <a:r>
              <a:rPr lang="en-US" dirty="0"/>
              <a:t>The cautious outlook</a:t>
            </a:r>
          </a:p>
          <a:p>
            <a:r>
              <a:rPr lang="en-US" dirty="0"/>
              <a:t>The negative outlook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7D910-E763-E6A9-2395-75A4E58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10036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AB95-531F-CECA-DFA4-8D6AEC8D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9366-F1E2-30C4-F558-0E27118C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services and new components ready to be used</a:t>
            </a:r>
          </a:p>
          <a:p>
            <a:pPr lvl="1"/>
            <a:r>
              <a:rPr lang="en-US" dirty="0"/>
              <a:t>LLMs, web search, NLP components, data, etc.</a:t>
            </a:r>
          </a:p>
          <a:p>
            <a:r>
              <a:rPr lang="en-US" dirty="0"/>
              <a:t>Possible to solve different types of puzzles</a:t>
            </a:r>
          </a:p>
          <a:p>
            <a:r>
              <a:rPr lang="en-US" dirty="0"/>
              <a:t>Easy to build working prototypes</a:t>
            </a:r>
          </a:p>
          <a:p>
            <a:r>
              <a:rPr lang="en-US" dirty="0"/>
              <a:t>Fast development cycle</a:t>
            </a:r>
          </a:p>
          <a:p>
            <a:r>
              <a:rPr lang="en-US" dirty="0"/>
              <a:t>Good understanding of what is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3497A-2E4D-9D83-92CE-6BA587AB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158196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3D4D-E9C9-4575-AD0D-8C4FF06A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cautious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882A-5CCB-AE91-F827-D9493F20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silver bullet</a:t>
            </a:r>
          </a:p>
          <a:p>
            <a:r>
              <a:rPr lang="en-US" dirty="0"/>
              <a:t>Difficult to change user behavior</a:t>
            </a:r>
          </a:p>
          <a:p>
            <a:r>
              <a:rPr lang="en-US" dirty="0"/>
              <a:t>Adoption </a:t>
            </a:r>
          </a:p>
          <a:p>
            <a:r>
              <a:rPr lang="en-US" dirty="0"/>
              <a:t>Data &amp; labels are king</a:t>
            </a:r>
          </a:p>
          <a:p>
            <a:r>
              <a:rPr lang="en-US" dirty="0"/>
              <a:t>Provenance </a:t>
            </a:r>
          </a:p>
          <a:p>
            <a:r>
              <a:rPr lang="en-US" dirty="0"/>
              <a:t>Human vs AI content generation matters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38371-2CB4-F8F7-149F-71DF3104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7149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01B8-D908-62BB-0DD1-6A90C628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 outlook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053F-59E6-AA18-7829-843EF2FB9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We’re not solving the hard problems</a:t>
                </a:r>
              </a:p>
              <a:p>
                <a:r>
                  <a:rPr lang="en-US" dirty="0"/>
                  <a:t>Fluency is not intelligence</a:t>
                </a:r>
              </a:p>
              <a:p>
                <a:r>
                  <a:rPr lang="en-US" dirty="0"/>
                  <a:t>Difficult to detect false data/information/sources</a:t>
                </a:r>
              </a:p>
              <a:p>
                <a:r>
                  <a:rPr lang="en-US" dirty="0"/>
                  <a:t>Difficult to predict system behavior</a:t>
                </a:r>
              </a:p>
              <a:p>
                <a:r>
                  <a:rPr lang="en-US" dirty="0"/>
                  <a:t>(IR)-Responsible AI </a:t>
                </a:r>
              </a:p>
              <a:p>
                <a:pPr lvl="1"/>
                <a:r>
                  <a:rPr lang="en-US" dirty="0" err="1"/>
                  <a:t>ChatBot</a:t>
                </a:r>
                <a:r>
                  <a:rPr lang="en-US" dirty="0"/>
                  <a:t> (without attribution)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Disintermediation / Plagiarism </a:t>
                </a:r>
              </a:p>
              <a:p>
                <a:pPr lvl="1"/>
                <a:r>
                  <a:rPr lang="en-US" dirty="0"/>
                  <a:t>Desiderata for market maker: </a:t>
                </a:r>
              </a:p>
              <a:p>
                <a:pPr lvl="2"/>
                <a:r>
                  <a:rPr lang="en-US" dirty="0"/>
                  <a:t>Suppliers should be your friends (not your lunch)</a:t>
                </a:r>
              </a:p>
              <a:p>
                <a:r>
                  <a:rPr lang="en-US" dirty="0"/>
                  <a:t>Success catastrophe:</a:t>
                </a:r>
              </a:p>
              <a:p>
                <a:pPr lvl="1"/>
                <a:r>
                  <a:rPr lang="en-US" dirty="0"/>
                  <a:t>Unrealistic expectations </a:t>
                </a:r>
                <a:r>
                  <a:rPr lang="en-US" dirty="0">
                    <a:sym typeface="Wingdings" pitchFamily="2" charset="2"/>
                  </a:rPr>
                  <a:t> AI Winter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053F-59E6-AA18-7829-843EF2FB9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173A8-C103-D4D6-3AC9-D0CB659E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380663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237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Conclusions</vt:lpstr>
      <vt:lpstr>Tutorial Agenda</vt:lpstr>
      <vt:lpstr>Topics for Q&amp;A / Discussion</vt:lpstr>
      <vt:lpstr>The positive outlook</vt:lpstr>
      <vt:lpstr>The cautious outlook</vt:lpstr>
      <vt:lpstr>The negative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Church, Kenneth</cp:lastModifiedBy>
  <cp:revision>57</cp:revision>
  <dcterms:created xsi:type="dcterms:W3CDTF">2023-08-31T19:51:53Z</dcterms:created>
  <dcterms:modified xsi:type="dcterms:W3CDTF">2023-10-20T17:32:29Z</dcterms:modified>
</cp:coreProperties>
</file>