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18"/>
    <p:restoredTop sz="94669"/>
  </p:normalViewPr>
  <p:slideViewPr>
    <p:cSldViewPr snapToGrid="0">
      <p:cViewPr varScale="1">
        <p:scale>
          <a:sx n="199" d="100"/>
          <a:sy n="199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0BD9-6173-11F3-799D-8EA821D2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54C94-845B-6E6F-868F-598C2477A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FD9D-CAE5-901C-CE34-F9CCE4EC2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8B42D-01B1-B211-9328-5979A189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CB8DE-8A1D-570C-99F6-439C8F9B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13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CD77-9CA4-D748-0B97-9AF67694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81104-F2AD-F5A4-BF74-C6345A943B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86D9-6E7E-0C19-3371-0309C96D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079A-C04C-B428-801F-9C9499E8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291B-B771-A4F5-1EFD-789ECC53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88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49456-6132-0D6E-A707-6107D818C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44589-1DF4-7C5A-BAD1-4885EE044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62E96-1BD4-BA9E-038B-24B5F3A6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C1ED2-B66B-E249-C7CA-F7D8ADE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D37A-9A50-4E5D-64DE-D760DDFE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8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DACC-4AF1-A016-D198-C279F26D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F34A8-825E-10F2-29D3-DAC23F618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28E71-6895-0870-3F6C-3DB945E19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2FC5-5DB4-0F83-499D-5A880CD4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01C23-4F04-19DE-0248-D41B64534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6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06A4-3027-DA8C-8ECA-9BE4576A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E0139-9C97-7B5F-39B2-24C3CD282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C484F-AB5A-C1DF-08F7-21503AC2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A38D-EB0C-F160-882D-86D5A3906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F929-E1F0-E275-B908-B14D8A25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6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F106-0AC9-FD33-FA0A-652926C3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C1EE7-0BC3-D805-B399-704455EE3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04ADC-ADAC-3325-E7B5-4C504BDA0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13AA1-C903-FABA-8239-FB5C31B9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447F-9D45-FB89-1C7B-4D242654B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38AF-079D-E470-2938-F8099B42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54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D043A-AAE3-FB55-8E5C-A1A5DF27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76577-BF94-D152-05AC-2654D1911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860ED-4348-6ACC-4C7D-42A48EFAD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17D22-084A-FB4E-CC34-36949DAEF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E0D5A-7F7C-4519-02AF-85D0F4545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0EF282-58F6-FB0B-7514-4CE9A300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3322FF-0731-97A6-FCF5-209DE83F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1D3B-F699-1BF0-D080-DA7EB1B8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67B83-2FF7-2929-8BBE-4AA3DA3C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9C35D-97D1-540E-5D96-E1B14F54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73BE29-255B-CBCF-6519-0F235AC65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0F6E2-AEC8-8415-8784-6D56B6F3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8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845F9-B1B4-7712-8419-B759EE2C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3551D-0627-E422-1E28-3B78A488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1641B-F8D8-28E1-23AB-61BC4A15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2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08E1-0FD1-5A5F-D743-F6E3BB56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8B1D-7FC8-3618-D35A-3D45E81D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36C5F-A46F-E550-A946-0E88DCE3D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63610-502B-63DC-F240-F07DEFD4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BEB96-4CB6-4CFB-01D1-03DE0F71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75B71-58ED-0F66-10C6-0F3DE652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3D14-45EF-56C0-C328-BBDE15A6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A3F01-002B-7CC9-436D-64F9115F8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5AA06-7BD6-49AA-B567-35D8809D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DB3F1-A4DF-50DC-F1B0-817438EB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F2A57-FEAA-3974-30E6-26CBECC2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EF9B8-1955-BE60-1E39-50AC73A5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1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E7EF4-5658-BCFC-D4C4-2C8D6F6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B9A02-BD0F-D52E-740B-9ECA4D93C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E8801-53B6-8CA8-CEFE-013787E79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BA7BE-9DF5-A445-8B8F-EC81B406A5EE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1AB65-361E-ECEB-E6FA-F029919CFD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6EC4-9624-B5E4-885C-5F35A45775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89FDA-D9C8-4D48-9E7F-97F7F6D77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lsp.jhu.edu/2023-jelinek-summer-workshop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05CE-DED7-D546-00AD-E19E085F8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 Together: Text + Context</a:t>
            </a:r>
            <a:br>
              <a:rPr lang="en-US" dirty="0"/>
            </a:br>
            <a:r>
              <a:rPr lang="en-US" dirty="0"/>
              <a:t>Use Case: Academic Search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CFA793-6C54-8D77-EED7-353F2D5DC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b="0" dirty="0">
                <a:solidFill>
                  <a:srgbClr val="333333"/>
                </a:solidFill>
                <a:effectLst/>
                <a:latin typeface="quadon"/>
                <a:hlinkClick r:id="rId2"/>
              </a:rPr>
              <a:t>https://www.clsp.jhu.edu/2023-jelinek-summer-workshop/</a:t>
            </a:r>
            <a:r>
              <a:rPr lang="en-US" sz="1600" dirty="0">
                <a:solidFill>
                  <a:srgbClr val="333333"/>
                </a:solidFill>
                <a:latin typeface="quadon"/>
              </a:rPr>
              <a:t> </a:t>
            </a:r>
            <a:endParaRPr lang="en-US" sz="1600" dirty="0"/>
          </a:p>
        </p:txBody>
      </p:sp>
      <p:pic>
        <p:nvPicPr>
          <p:cNvPr id="9" name="Content Placeholder 8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DB3B2551-52AE-E606-C60B-96F34A7CF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3880"/>
          <a:stretch/>
        </p:blipFill>
        <p:spPr>
          <a:xfrm>
            <a:off x="909469" y="2505075"/>
            <a:ext cx="5018425" cy="317315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7776B8C-C9C6-C459-632E-F6EDF91D4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Scholar Gallery</a:t>
            </a:r>
          </a:p>
        </p:txBody>
      </p:sp>
      <p:pic>
        <p:nvPicPr>
          <p:cNvPr id="8" name="Content Placeholder 7" descr="A screenshot of a website&#10;&#10;Description automatically generated">
            <a:extLst>
              <a:ext uri="{FF2B5EF4-FFF2-40B4-BE49-F238E27FC236}">
                <a16:creationId xmlns:a16="http://schemas.microsoft.com/office/drawing/2014/main" id="{DADA968E-C807-5EB4-FCF7-1BEF881D19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58545" y="2505075"/>
            <a:ext cx="4610497" cy="36845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115AD-9014-F3B1-5BA4-9926B0E1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EFD06-F981-B043-B150-D23324EBE6FE}" type="slidenum">
              <a:rPr lang="en-US" smtClean="0"/>
              <a:t>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2C577A-7C67-D3BF-C40C-03F09D79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008" y="5114780"/>
            <a:ext cx="1634414" cy="163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7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quadon</vt:lpstr>
      <vt:lpstr>Office Theme</vt:lpstr>
      <vt:lpstr>Better Together: Text + Context Use Case: Academic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Church</dc:creator>
  <cp:lastModifiedBy>Kenneth Church</cp:lastModifiedBy>
  <cp:revision>2</cp:revision>
  <dcterms:created xsi:type="dcterms:W3CDTF">2024-06-13T16:52:13Z</dcterms:created>
  <dcterms:modified xsi:type="dcterms:W3CDTF">2024-06-13T17:05:31Z</dcterms:modified>
</cp:coreProperties>
</file>