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9"/>
    <p:restoredTop sz="94765"/>
  </p:normalViewPr>
  <p:slideViewPr>
    <p:cSldViewPr snapToGrid="0">
      <p:cViewPr varScale="1">
        <p:scale>
          <a:sx n="275" d="100"/>
          <a:sy n="275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A370-1E32-706B-4398-046D423FE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9904E-361A-1EA2-675B-F41B0D983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88D0-82EE-A85E-2238-CA1CF65F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A932-2CCC-704E-97AF-CF723317A88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8512-4862-2E8F-0E9B-BD40EAE7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F92E-3E94-0B89-133B-E9F0C889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12DC-D933-A445-A285-71BEC0F1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3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0435-6B6F-1EF6-126B-05E8F03A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BCB32-4785-5750-DFBC-2729E2F34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E5C3-540C-BD00-B024-093437F2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A932-2CCC-704E-97AF-CF723317A88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C3BD6-26C4-9852-876A-DCDA9AE3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EE4D-49E6-391E-AA52-DBB6B4E9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12DC-D933-A445-A285-71BEC0F1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9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555F8-7632-3892-5F4D-4CF2ACD1F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27866-236A-0811-E1F5-6C6D0DD11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F2002-77BF-548F-CEAD-29984D5E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A932-2CCC-704E-97AF-CF723317A88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1396A-B9F8-8732-2CBC-BFD2786F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23C45-266F-BE27-7A46-63EAD923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12DC-D933-A445-A285-71BEC0F1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BCC6-9801-096A-A230-9B66DAC1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6456-C532-8CAF-82AB-7135AD75A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B1D95-313C-E32A-5B1A-BB1AA114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A932-2CCC-704E-97AF-CF723317A88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4C4E3-FF54-4679-44E2-EB790D93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FEBCE-467B-8456-3594-E35C02DB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12DC-D933-A445-A285-71BEC0F1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7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D44D-A484-B40D-DEE3-C5A13266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961D4-87F4-6FA3-E61E-1CD92A37F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150A-8653-F209-186B-484C838B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A932-2CCC-704E-97AF-CF723317A88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8BC51-8864-2D7E-A45E-EE28B654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C4A63-CB60-06DF-DD0E-B1606BC1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12DC-D933-A445-A285-71BEC0F1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7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3392-484C-BF74-969D-6C5ACFE5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9E95-BDC2-BBD8-EA61-F20EACDFE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3A38F-15FD-96EB-61D6-5C1706BA0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F5A0-171E-0D4B-2E0F-1F27AD29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A932-2CCC-704E-97AF-CF723317A88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87C90-046F-90AB-3757-7BB96FCA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48443-5304-6BD4-EA1A-EAA2ECF3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12DC-D933-A445-A285-71BEC0F1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8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D4EA-CDE1-6AD9-3893-96BEA499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180A6-0566-4AB3-A4DA-2510B0B5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BAE5-1FB5-6BEC-EAF0-181E065AA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36FA8-2699-563B-F951-CB04DF166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FF095-7E99-E99B-6886-DCD26C952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B799F-4A9D-845C-1E27-C13659F6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A932-2CCC-704E-97AF-CF723317A88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F74DC-A213-86E7-00C0-F2D9A8E1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49F81-661B-FD46-4D9F-1A623E9D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12DC-D933-A445-A285-71BEC0F1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4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3872-1521-337B-A07E-833C2CCA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2461B-25DE-44D2-359D-DAC92055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A932-2CCC-704E-97AF-CF723317A88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2C9BE-01A9-D868-40DA-C1D3B4D9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3CEE9-0A68-F90C-B52B-A7F71CF9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12DC-D933-A445-A285-71BEC0F1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2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F0EF-C6F9-792E-78CD-BB729C2D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A932-2CCC-704E-97AF-CF723317A88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91F42-1534-7740-F883-70617D1B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9C189-BD10-7F85-9907-C027390C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12DC-D933-A445-A285-71BEC0F1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4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D3D6-3688-F152-2899-E01CD795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78B1-BFA4-9ED9-BC73-D8A2EFEB0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E4CDB-2E7D-2155-93EF-A110960A3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99CA5-8C72-FD92-45BE-660C344C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A932-2CCC-704E-97AF-CF723317A88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BBD71-7F49-DB84-6C91-93433DE7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39684-D54C-9E46-91FE-06C466F2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12DC-D933-A445-A285-71BEC0F1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7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238C-5C77-DB95-E8F3-9CED5D81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7281A-82E0-676A-29E5-5BDD2036B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C6ED5-2D82-F02E-47F2-D391AA7A9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3FD95-6D21-7EC3-5E17-D374EF27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A932-2CCC-704E-97AF-CF723317A88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43CA0-94ED-DE89-9B8B-E1ADC33D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E3EBA-130C-7ACE-0C74-D053E47A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A12DC-D933-A445-A285-71BEC0F1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7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E5761-A76A-082A-4CA4-7D129556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ECAB0-94C8-4304-31F1-B8D4CE9D8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42F39-6D2A-7886-9D7D-3ECDC4B94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A932-2CCC-704E-97AF-CF723317A882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E978B-4784-37E2-7253-E296F3889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27320-B576-43B2-EE8D-F547BDD4A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A12DC-D933-A445-A285-71BEC0F1C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0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A88-1019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pdf/10.1145/146370.14638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eople.csail.mit.edu/indyk/p117-andoni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95B1-E355-54A0-F14B-A3497B63D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50DF6-1446-F97F-4E42-D08A9AE0D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1/23/2024</a:t>
            </a:r>
          </a:p>
        </p:txBody>
      </p:sp>
    </p:spTree>
    <p:extLst>
      <p:ext uri="{BB962C8B-B14F-4D97-AF65-F5344CB8AC3E}">
        <p14:creationId xmlns:p14="http://schemas.microsoft.com/office/powerpoint/2010/main" val="388761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2963-736E-8E80-F136-9FE6AC3D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everything three times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702D58-D9BE-EAC2-B15B-BA83FFA01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D4045A-9F46-984A-A7B4-1FC1816F72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Say what you will say (promise)</a:t>
            </a:r>
          </a:p>
          <a:p>
            <a:r>
              <a:rPr lang="en-US" dirty="0"/>
              <a:t>Say it (connect the dots)</a:t>
            </a:r>
          </a:p>
          <a:p>
            <a:r>
              <a:rPr lang="en-US" dirty="0"/>
              <a:t>Say what you said (delivery)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A01E00-6377-774B-36EE-4BDD0090B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Abstracts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D03401-897E-0850-715D-49524E16EF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Lead Sentence</a:t>
            </a:r>
          </a:p>
          <a:p>
            <a:r>
              <a:rPr lang="en-US" dirty="0"/>
              <a:t>Body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5740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0A8481-6FC8-39D9-7245-439586A6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Speech Tagging (1988)</a:t>
            </a:r>
            <a:br>
              <a:rPr lang="en-US" dirty="0"/>
            </a:br>
            <a:r>
              <a:rPr lang="en-US" dirty="0">
                <a:hlinkClick r:id="rId2"/>
              </a:rPr>
              <a:t>https://aclanthology.org/A88-1019.pdf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01434C-2716-6421-931A-E2667A35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Lead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program that tags each word in an input sentence with the most likely part of speech has been written.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Body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program uses a linear-time dynamic programming algorithm to find an assignment of parts of speech to words that optimizes the product of (a) lexical probabilities (probability of observing part of speech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given word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and (b) contextual probabilities (probability of observing part of speech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given n following parts of speech).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Conclusion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Program performance is encouraging; a 400-word sample is presented and is judged to be 99.5%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8D3A-5C9C-21F5-4EF5-9B88770A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BERT: Pre-training of Deep Bidirectional Transformers for Language Understanding</a:t>
            </a:r>
            <a:br>
              <a:rPr lang="en-US" dirty="0"/>
            </a:br>
            <a:r>
              <a:rPr lang="en-US" dirty="0">
                <a:hlinkClick r:id="rId2"/>
              </a:rPr>
              <a:t>https://aclanthology.org/N19-1423.pdf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7788-7A66-332B-FDEA-AA27FA0D6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Lead</a:t>
            </a:r>
          </a:p>
          <a:p>
            <a:pPr lvl="1"/>
            <a:r>
              <a:rPr lang="en-US" dirty="0"/>
              <a:t>We introduce a new language representation model called BERT, </a:t>
            </a:r>
          </a:p>
          <a:p>
            <a:pPr lvl="1"/>
            <a:r>
              <a:rPr lang="en-US" dirty="0"/>
              <a:t>which stands for Bidirectional Encoder Representations from Transformers. </a:t>
            </a:r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Unlike recent language representation models (Peters et al., 2018a; Radford et al., 2018), BERT is designed to pretrain deep bidirectional representations from unlabeled text by jointly conditioning on both left and right context in all layers. As a result, the pre-trained BERT model can be finetuned with just one additional output layer to create state-of-the-art models for a wide range of tasks, such as question answering and language inference, without substantial </a:t>
            </a:r>
            <a:r>
              <a:rPr lang="en-US" dirty="0" err="1"/>
              <a:t>taskspecific</a:t>
            </a:r>
            <a:r>
              <a:rPr lang="en-US" dirty="0"/>
              <a:t> architecture modifications. BERT is conceptually simple and empirically powerful. 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It obtains new state-of-the-art results on eleven natural language processing tasks, </a:t>
            </a:r>
          </a:p>
          <a:p>
            <a:pPr lvl="2"/>
            <a:r>
              <a:rPr lang="en-US" dirty="0"/>
              <a:t>including pushing the GLUE score to 80.5% (7.7% point absolute improvement), </a:t>
            </a:r>
          </a:p>
          <a:p>
            <a:pPr lvl="2"/>
            <a:r>
              <a:rPr lang="en-US" dirty="0" err="1"/>
              <a:t>MultiNLI</a:t>
            </a:r>
            <a:r>
              <a:rPr lang="en-US" dirty="0"/>
              <a:t> accuracy to 86.7% (4.6% absolute improvement), </a:t>
            </a:r>
          </a:p>
          <a:p>
            <a:pPr lvl="2"/>
            <a:r>
              <a:rPr lang="en-US" dirty="0" err="1"/>
              <a:t>SQuAD</a:t>
            </a:r>
            <a:r>
              <a:rPr lang="en-US" dirty="0"/>
              <a:t> v1.1 question answering Test F1 to 93.2 (1.5 point absolute improvement) and </a:t>
            </a:r>
          </a:p>
          <a:p>
            <a:pPr lvl="2"/>
            <a:r>
              <a:rPr lang="en-US" dirty="0" err="1"/>
              <a:t>SQuAD</a:t>
            </a:r>
            <a:r>
              <a:rPr lang="en-US" dirty="0"/>
              <a:t> v2.0 Test F1 to 83.1 (5.1 point absolute improvement).</a:t>
            </a:r>
          </a:p>
        </p:txBody>
      </p:sp>
    </p:spTree>
    <p:extLst>
      <p:ext uri="{BB962C8B-B14F-4D97-AF65-F5344CB8AC3E}">
        <p14:creationId xmlns:p14="http://schemas.microsoft.com/office/powerpoint/2010/main" val="240132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AC83-5ED0-3935-02B1-53C54BD0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Techniques for Automatically Correcting Words in Text </a:t>
            </a:r>
            <a:r>
              <a:rPr lang="en-US" sz="3600" dirty="0">
                <a:hlinkClick r:id="rId2"/>
              </a:rPr>
              <a:t>https://dl.acm.org/doi/pdf/10.1145/146370.146380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7EA7-96E2-3056-C76E-982AF55BF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Lead</a:t>
            </a:r>
          </a:p>
          <a:p>
            <a:pPr lvl="1"/>
            <a:r>
              <a:rPr lang="en-US" dirty="0"/>
              <a:t>Research aimed at correcting words in text has focused on three progressively more difficult problems: </a:t>
            </a:r>
          </a:p>
          <a:p>
            <a:pPr lvl="2"/>
            <a:r>
              <a:rPr lang="en-US" dirty="0"/>
              <a:t>(1) nonword error detection; </a:t>
            </a:r>
          </a:p>
          <a:p>
            <a:pPr lvl="2"/>
            <a:r>
              <a:rPr lang="en-US" dirty="0"/>
              <a:t>(2) isolated-word error correction; and </a:t>
            </a:r>
          </a:p>
          <a:p>
            <a:pPr lvl="2"/>
            <a:r>
              <a:rPr lang="en-US" dirty="0"/>
              <a:t>(3) context-dependent word correction. </a:t>
            </a:r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In response to the first problem, efficient pattern-matching and n-gram analysis techniques have been developed for detecting strings that do not appear in a given word list. </a:t>
            </a:r>
          </a:p>
          <a:p>
            <a:pPr lvl="1"/>
            <a:r>
              <a:rPr lang="en-US" dirty="0"/>
              <a:t>In response to the second problem, a variety of general and application-specific spelling correction techniques have been developed. Some of them were based on detailed studies of spelling error patterns. </a:t>
            </a:r>
          </a:p>
          <a:p>
            <a:pPr lvl="1"/>
            <a:r>
              <a:rPr lang="en-US" dirty="0"/>
              <a:t>In response to the third problem, a few experiments using natural-language-processing tools or statistical-language models have been carried out. 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This article surveys documented findings on spelling error patterns, </a:t>
            </a:r>
          </a:p>
          <a:p>
            <a:pPr lvl="1"/>
            <a:r>
              <a:rPr lang="en-US" dirty="0"/>
              <a:t>provides descriptions of various nonword detection and isolated-word error correction techniques, </a:t>
            </a:r>
          </a:p>
          <a:p>
            <a:pPr lvl="1"/>
            <a:r>
              <a:rPr lang="en-US" dirty="0"/>
              <a:t>reviews the state of the art of context-dependent word correction techniques, and</a:t>
            </a:r>
          </a:p>
          <a:p>
            <a:pPr lvl="1"/>
            <a:r>
              <a:rPr lang="en-US" dirty="0"/>
              <a:t>discusses research issues related to all three areas of automatic error correction in text.</a:t>
            </a:r>
          </a:p>
        </p:txBody>
      </p:sp>
    </p:spTree>
    <p:extLst>
      <p:ext uri="{BB962C8B-B14F-4D97-AF65-F5344CB8AC3E}">
        <p14:creationId xmlns:p14="http://schemas.microsoft.com/office/powerpoint/2010/main" val="222950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1C3AF-1DDE-7753-6620-F1F10A86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83" y="2584990"/>
            <a:ext cx="1974011" cy="1325563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https://people.csail.mit.edu/indyk/p117-andoni.pdf</a:t>
            </a:r>
            <a:r>
              <a:rPr lang="en-US" sz="2000" dirty="0"/>
              <a:t> </a:t>
            </a:r>
          </a:p>
        </p:txBody>
      </p:sp>
      <p:pic>
        <p:nvPicPr>
          <p:cNvPr id="7" name="Content Placeholder 6" descr="A close-up of a text&#10;&#10;Description automatically generated">
            <a:extLst>
              <a:ext uri="{FF2B5EF4-FFF2-40B4-BE49-F238E27FC236}">
                <a16:creationId xmlns:a16="http://schemas.microsoft.com/office/drawing/2014/main" id="{E9F5C398-EAF7-876A-00F2-EFA5C9F58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2584" y="24442"/>
            <a:ext cx="9073392" cy="628745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143FDA-8256-96EB-3E75-05003F42A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94" y="3860110"/>
            <a:ext cx="2451790" cy="24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7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521A-333C-C8B8-FD14-4CF4290E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Not-so-great leads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DE86C-3E0A-CF0C-1F77-ED5A5993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Such and such is an important problem</a:t>
            </a:r>
          </a:p>
          <a:p>
            <a:r>
              <a:rPr lang="en-US" dirty="0"/>
              <a:t>Restate the title: </a:t>
            </a:r>
          </a:p>
          <a:p>
            <a:pPr lvl="1"/>
            <a:r>
              <a:rPr lang="en-US" dirty="0"/>
              <a:t>This survey will survey such-and-such paper</a:t>
            </a:r>
          </a:p>
          <a:p>
            <a:r>
              <a:rPr lang="en-US" dirty="0"/>
              <a:t>Introduce some irrelevant background material </a:t>
            </a:r>
          </a:p>
          <a:p>
            <a:pPr lvl="1"/>
            <a:r>
              <a:rPr lang="en-US" dirty="0"/>
              <a:t>(failing to advance the main point)</a:t>
            </a:r>
          </a:p>
          <a:p>
            <a:pPr lvl="1"/>
            <a:r>
              <a:rPr lang="en-US" dirty="0"/>
              <a:t>Assumption: there should be one (and only one) main point</a:t>
            </a:r>
          </a:p>
        </p:txBody>
      </p:sp>
    </p:spTree>
    <p:extLst>
      <p:ext uri="{BB962C8B-B14F-4D97-AF65-F5344CB8AC3E}">
        <p14:creationId xmlns:p14="http://schemas.microsoft.com/office/powerpoint/2010/main" val="279896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5945</TotalTime>
  <Words>607</Words>
  <Application>Microsoft Macintosh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Abstracts</vt:lpstr>
      <vt:lpstr>Say everything three times</vt:lpstr>
      <vt:lpstr>Part of Speech Tagging (1988) https://aclanthology.org/A88-1019.pdf </vt:lpstr>
      <vt:lpstr>BERT: Pre-training of Deep Bidirectional Transformers for Language Understanding https://aclanthology.org/N19-1423.pdf </vt:lpstr>
      <vt:lpstr>Techniques for Automatically Correcting Words in Text https://dl.acm.org/doi/pdf/10.1145/146370.146380 </vt:lpstr>
      <vt:lpstr>https://people.csail.mit.edu/indyk/p117-andoni.pdf </vt:lpstr>
      <vt:lpstr>Not-so-great leads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Proposals</dc:title>
  <dc:creator>Kenneth Church</dc:creator>
  <cp:lastModifiedBy>Kenneth Church</cp:lastModifiedBy>
  <cp:revision>10</cp:revision>
  <dcterms:created xsi:type="dcterms:W3CDTF">2023-02-02T17:24:39Z</dcterms:created>
  <dcterms:modified xsi:type="dcterms:W3CDTF">2024-01-23T23:50:15Z</dcterms:modified>
</cp:coreProperties>
</file>