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74" r:id="rId4"/>
    <p:sldMasterId id="2147483829" r:id="rId5"/>
  </p:sldMasterIdLst>
  <p:notesMasterIdLst>
    <p:notesMasterId r:id="rId7"/>
  </p:notesMasterIdLst>
  <p:handoutMasterIdLst>
    <p:handoutMasterId r:id="rId8"/>
  </p:handoutMasterIdLst>
  <p:sldIdLst>
    <p:sldId id="399" r:id="rId6"/>
  </p:sldIdLst>
  <p:sldSz cx="43891200" cy="24688800"/>
  <p:notesSz cx="6858000" cy="9144000"/>
  <p:defaultTextStyle>
    <a:defPPr>
      <a:defRPr lang="en-US"/>
    </a:defPPr>
    <a:lvl1pPr marL="0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1pPr>
    <a:lvl2pPr marL="1645330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2pPr>
    <a:lvl3pPr marL="3290659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3pPr>
    <a:lvl4pPr marL="4935989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4pPr>
    <a:lvl5pPr marL="6581318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5pPr>
    <a:lvl6pPr marL="8226648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6pPr>
    <a:lvl7pPr marL="9871981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7pPr>
    <a:lvl8pPr marL="11517311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8pPr>
    <a:lvl9pPr marL="13162644" algn="l" defTabSz="3290659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464818-1339-638B-A16A-5EC5341F44F2}" name="Baez, Sully" initials="BS" userId="S::s.baez@northeastern.edu::01a2fb2d-33ac-4df3-ab55-b90f0e60010c" providerId="AD"/>
  <p188:author id="{8E13C323-6C7C-DB94-729F-E48F69415BDD}" name="Donnelly, Alison" initials="DA" userId="S::a.donnelly@northeastern.edu::b6807512-ec63-4926-9979-64a1adbeed9d" providerId="AD"/>
  <p188:author id="{2C18AB26-5E4B-6530-F22A-7EA67E76D18A}" name="Pettigrew, Josephine" initials="PJ" userId="S::j.pettigrew@northeastern.edu::a89017c7-8fe4-4de8-bc51-ca351fcabffc" providerId="AD"/>
  <p188:author id="{3C1F8731-6AB8-840B-638E-110E7378879F}" name="Tessari, Taryn" initials="TT" userId="S::t.tessari@northeastern.edu::b4b88c94-0600-4010-90c4-c0fbd8f7b9d9" providerId="AD"/>
  <p188:author id="{89CBCA38-BEE1-0917-D059-ABE4D1B424BC}" name="Maravetz, Sarah" initials="MS" userId="S::smaravetz@northeastern.edu::e6eccca1-235a-44d4-94b7-b9877a73d4f0" providerId="AD"/>
  <p188:author id="{2432753E-513B-FED5-72E5-DBDD3F828DD7}" name="Stith, Andrea" initials="SA" userId="S::a.stith@northeastern.edu::160442e8-e858-4141-bc14-68b07ccc0b3b" providerId="AD"/>
  <p188:author id="{D4DB5144-1B6D-F211-AB78-E578CEDE6466}" name="Radivojac, Predrag" initials="RP" userId="S::predrag@northeastern.edu::a85c6d37-1d58-4607-88d1-0091897c52d7" providerId="AD"/>
  <p188:author id="{2B559944-0FCE-48EF-7EC4-213BA03434CD}" name="Hescott, Ben" initials="HB" userId="S::hescott@northeastern.edu::d199ad4c-d70b-4fdc-806f-d7a447e5a3fb" providerId="AD"/>
  <p188:author id="{85A2A75C-CDE0-2F6C-D7ED-C0239118F8DB}" name="Fitzgerald, Gail" initials="FG" userId="S::gail.fitzgerald@northeastern.edu::c90b443a-b95b-4bf6-967d-be434148bfe7" providerId="AD"/>
  <p188:author id="{6E42D973-985E-6243-272A-1F72C6307CFD}" name="Tonkonogy, Amy" initials="TA" userId="S::a.tonkonogy@northeastern.edu::655c3be7-dbac-4884-80f9-2db6a1199290" providerId="AD"/>
  <p188:author id="{59D634AD-A1D0-B27B-9115-5D6C6DEF86C9}" name="Derbinsky, Nate" initials="DN" userId="S::nderbinsky@northeastern.edu::abc97baf-ac8e-4a6a-bf53-b50b6eb67d4d" providerId="AD"/>
  <p188:author id="{587FCAB8-5A15-C287-6E6F-3B1928852804}" name="Smith, Greg" initials="SG" userId="S::smitty0787@northeastern.edu::f63acaf2-94ee-49b4-a619-8293655cc342" providerId="AD"/>
  <p188:author id="{FEB9E5B9-7F06-1AF1-9331-5CFCDD8B4C5D}" name="Melchin, Kellie" initials="MK" userId="S::summer@northeastern.edu::ea9379b0-5247-4240-ae99-150b97ca4e98" providerId="AD"/>
  <p188:author id="{CA028FC5-E332-B6FF-4F93-3B3350534718}" name="Rajaraman, Rajmohan" initials="RR" userId="S::r.rajaraman@northeastern.edu::c5acb6d8-24c8-4cbd-bf93-d0ca9d9d6151" providerId="AD"/>
  <p188:author id="{727AFBC9-DE70-2E7A-9D70-52206F0BA5D1}" name="French, Mary" initials="FM" userId="S::mef1992@northeastern.edu::6e64ab23-fc04-4c3c-a5bf-fd55ddc92040" providerId="AD"/>
  <p188:author id="{8432B2E4-B192-EAB9-A5BF-5A3DE8ABA84A}" name="Mynatt, Elizabeth" initials="ME" userId="S::e.mynatt@northeastern.edu::4456b1d7-9dd2-40d7-8fd0-587ecc4528ee" providerId="AD"/>
  <p188:author id="{D1DC57F6-EBEA-989B-31E8-BFF2A5BB7E6F}" name="Mislove, Alan" initials="MA" userId="S::a.mislove@northeastern.edu::98f01a2d-c762-4bb7-ba05-f782fb68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avetz, Sarah" initials="MS" lastIdx="4" clrIdx="0">
    <p:extLst>
      <p:ext uri="{19B8F6BF-5375-455C-9EA6-DF929625EA0E}">
        <p15:presenceInfo xmlns:p15="http://schemas.microsoft.com/office/powerpoint/2012/main" userId="S::smaravetz@northeastern.edu::e6eccca1-235a-44d4-94b7-b9877a73d4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496"/>
    <a:srgbClr val="0C3354"/>
    <a:srgbClr val="E5611C"/>
    <a:srgbClr val="E2A855"/>
    <a:srgbClr val="006EB5"/>
    <a:srgbClr val="C00000"/>
    <a:srgbClr val="51CFE6"/>
    <a:srgbClr val="FF2600"/>
    <a:srgbClr val="00CFB5"/>
    <a:srgbClr val="52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F76BB-C1D0-3B44-AFA7-56213918A189}" v="3" dt="2023-03-09T19:35:48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27" d="100"/>
          <a:sy n="27" d="100"/>
        </p:scale>
        <p:origin x="17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645330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3290659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4935989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6581318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8226648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9871981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11517311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13162644" algn="l" defTabSz="3290659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A0FD6-544D-704E-B110-A2E37FB70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5304" y="1313912"/>
            <a:ext cx="25183861" cy="2167895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Research Project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0E062-0B22-CB13-CD48-402404AD4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5400000">
            <a:off x="-11873704" y="11907727"/>
            <a:ext cx="24688800" cy="873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7E4F1E-8E2D-91D7-D5AC-88FF6DBFD232}"/>
              </a:ext>
            </a:extLst>
          </p:cNvPr>
          <p:cNvCxnSpPr>
            <a:cxnSpLocks/>
          </p:cNvCxnSpPr>
          <p:nvPr userDrawn="1"/>
        </p:nvCxnSpPr>
        <p:spPr>
          <a:xfrm>
            <a:off x="2385304" y="5645567"/>
            <a:ext cx="30461540" cy="0"/>
          </a:xfrm>
          <a:prstGeom prst="line">
            <a:avLst/>
          </a:prstGeom>
          <a:ln w="28575">
            <a:solidFill>
              <a:srgbClr val="297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982A31-4357-0B99-793A-F4E9D3984D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05327" y="838829"/>
            <a:ext cx="8080844" cy="2381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433CCF-4787-1025-CB16-9302C73F1519}"/>
              </a:ext>
            </a:extLst>
          </p:cNvPr>
          <p:cNvSpPr/>
          <p:nvPr userDrawn="1"/>
        </p:nvSpPr>
        <p:spPr>
          <a:xfrm>
            <a:off x="2385295" y="6805197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5FD46-CC44-BD8C-12D6-B53FBC8AF74A}"/>
              </a:ext>
            </a:extLst>
          </p:cNvPr>
          <p:cNvSpPr/>
          <p:nvPr userDrawn="1"/>
        </p:nvSpPr>
        <p:spPr>
          <a:xfrm>
            <a:off x="15649636" y="6805197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A657D-49C9-9908-7E27-FC326FD484C0}"/>
              </a:ext>
            </a:extLst>
          </p:cNvPr>
          <p:cNvSpPr/>
          <p:nvPr userDrawn="1"/>
        </p:nvSpPr>
        <p:spPr>
          <a:xfrm>
            <a:off x="28913976" y="6805193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FB79EA-CFBF-85EC-1F95-DAF452A56A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83153" y="4236181"/>
            <a:ext cx="25186003" cy="1440180"/>
          </a:xfrm>
        </p:spPr>
        <p:txBody>
          <a:bodyPr>
            <a:normAutofit/>
          </a:bodyPr>
          <a:lstStyle>
            <a:lvl1pPr marL="0" indent="0">
              <a:buNone/>
              <a:defRPr sz="5760" b="1"/>
            </a:lvl1pPr>
          </a:lstStyle>
          <a:p>
            <a:pPr lvl="0"/>
            <a:r>
              <a:rPr lang="en-US"/>
              <a:t>Names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F23E6FB-27AD-CCF2-2BC5-80300B23D32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64015" y="8130854"/>
            <a:ext cx="11550013" cy="282056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6C7F250B-384C-4E8A-CF44-E354D4D1207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77026" y="7165762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BACKGROUND</a:t>
            </a:r>
          </a:p>
        </p:txBody>
      </p:sp>
      <p:sp>
        <p:nvSpPr>
          <p:cNvPr id="45" name="Content Placeholder 41">
            <a:extLst>
              <a:ext uri="{FF2B5EF4-FFF2-40B4-BE49-F238E27FC236}">
                <a16:creationId xmlns:a16="http://schemas.microsoft.com/office/drawing/2014/main" id="{E0AEB741-422E-B0DB-2C53-A348E14C70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99752" y="18062519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0534A2A6-8152-55FB-FE67-A0FF56543E8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12763" y="17097428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PROBLEM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CCDBB4F-DDD9-27F5-82B5-101F9F830A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66087" y="11424287"/>
            <a:ext cx="11492863" cy="4886323"/>
          </a:xfrm>
        </p:spPr>
        <p:txBody>
          <a:bodyPr/>
          <a:lstStyle/>
          <a:p>
            <a:endParaRPr lang="en-US"/>
          </a:p>
        </p:txBody>
      </p:sp>
      <p:sp>
        <p:nvSpPr>
          <p:cNvPr id="49" name="Picture Placeholder 47">
            <a:extLst>
              <a:ext uri="{FF2B5EF4-FFF2-40B4-BE49-F238E27FC236}">
                <a16:creationId xmlns:a16="http://schemas.microsoft.com/office/drawing/2014/main" id="{71B37DA4-EA44-B843-CDEA-8EDD9E737A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99161" y="13784973"/>
            <a:ext cx="11492863" cy="5493398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47">
            <a:extLst>
              <a:ext uri="{FF2B5EF4-FFF2-40B4-BE49-F238E27FC236}">
                <a16:creationId xmlns:a16="http://schemas.microsoft.com/office/drawing/2014/main" id="{F7343A6C-6E0D-C73F-E0B5-036F8927AD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622910" y="13921641"/>
            <a:ext cx="5049086" cy="878150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Content Placeholder 41">
            <a:extLst>
              <a:ext uri="{FF2B5EF4-FFF2-40B4-BE49-F238E27FC236}">
                <a16:creationId xmlns:a16="http://schemas.microsoft.com/office/drawing/2014/main" id="{7408CCAB-1708-C148-2364-6836FBE699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6197554" y="8185419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2" name="Content Placeholder 43">
            <a:extLst>
              <a:ext uri="{FF2B5EF4-FFF2-40B4-BE49-F238E27FC236}">
                <a16:creationId xmlns:a16="http://schemas.microsoft.com/office/drawing/2014/main" id="{F2C83C93-F1E8-28B8-6551-6D8DD3357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6010564" y="7220327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53" name="Content Placeholder 41">
            <a:extLst>
              <a:ext uri="{FF2B5EF4-FFF2-40B4-BE49-F238E27FC236}">
                <a16:creationId xmlns:a16="http://schemas.microsoft.com/office/drawing/2014/main" id="{2EB3F151-507C-9911-91EA-0A0D28EDAD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430643" y="8130854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4" name="Content Placeholder 43">
            <a:extLst>
              <a:ext uri="{FF2B5EF4-FFF2-40B4-BE49-F238E27FC236}">
                <a16:creationId xmlns:a16="http://schemas.microsoft.com/office/drawing/2014/main" id="{D7FB8193-5017-E290-9931-0C40544BB0B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9243653" y="7165762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55" name="Content Placeholder 41">
            <a:extLst>
              <a:ext uri="{FF2B5EF4-FFF2-40B4-BE49-F238E27FC236}">
                <a16:creationId xmlns:a16="http://schemas.microsoft.com/office/drawing/2014/main" id="{7039C18E-DA7F-4297-0057-9662FD29274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6019152" y="19559619"/>
            <a:ext cx="11550013" cy="34832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6" name="Content Placeholder 41">
            <a:extLst>
              <a:ext uri="{FF2B5EF4-FFF2-40B4-BE49-F238E27FC236}">
                <a16:creationId xmlns:a16="http://schemas.microsoft.com/office/drawing/2014/main" id="{2B0D12B3-83D5-5142-075B-DC5B7721A86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5150110" y="13921639"/>
            <a:ext cx="5775008" cy="912124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015D8-526A-B159-D850-87EFE26B59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176526" y="3244920"/>
            <a:ext cx="8309653" cy="38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BB3038-A2B2-A046-AD8D-3F55807E97A8}"/>
              </a:ext>
            </a:extLst>
          </p:cNvPr>
          <p:cNvSpPr/>
          <p:nvPr userDrawn="1"/>
        </p:nvSpPr>
        <p:spPr>
          <a:xfrm rot="16200000">
            <a:off x="-11907733" y="11907713"/>
            <a:ext cx="24688825" cy="873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6BDB00-B01B-4346-A797-8326D473F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0112" y="8081685"/>
            <a:ext cx="14156053" cy="1753700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FD0648A-A51D-4C44-BA55-D3306D3566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494393" y="10438700"/>
            <a:ext cx="14161766" cy="4907513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2016F-6716-D948-1887-932247D77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7576" y="13390533"/>
            <a:ext cx="14197802" cy="14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4613-8046-6F41-8E5F-A63B8CBA9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0" y="0"/>
            <a:ext cx="43891200" cy="86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EDD65-6131-5E73-B524-9CF6BDE1B4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487576" y="13390533"/>
            <a:ext cx="14197802" cy="14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22D02-B031-5F6A-EF5A-0A2364B5C452}"/>
              </a:ext>
            </a:extLst>
          </p:cNvPr>
          <p:cNvSpPr/>
          <p:nvPr userDrawn="1"/>
        </p:nvSpPr>
        <p:spPr>
          <a:xfrm>
            <a:off x="0" y="0"/>
            <a:ext cx="43891200" cy="8733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D62EF-7165-98AF-430E-E08360F3D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7576" y="13390533"/>
            <a:ext cx="14197802" cy="14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2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22D02-B031-5F6A-EF5A-0A2364B5C452}"/>
              </a:ext>
            </a:extLst>
          </p:cNvPr>
          <p:cNvSpPr/>
          <p:nvPr userDrawn="1"/>
        </p:nvSpPr>
        <p:spPr>
          <a:xfrm>
            <a:off x="0" y="0"/>
            <a:ext cx="43891200" cy="8733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</p:spTree>
    <p:extLst>
      <p:ext uri="{BB962C8B-B14F-4D97-AF65-F5344CB8AC3E}">
        <p14:creationId xmlns:p14="http://schemas.microsoft.com/office/powerpoint/2010/main" val="17079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5B9AA-5319-1229-A6FA-4E6EA76ECBA0}"/>
              </a:ext>
            </a:extLst>
          </p:cNvPr>
          <p:cNvSpPr/>
          <p:nvPr userDrawn="1"/>
        </p:nvSpPr>
        <p:spPr>
          <a:xfrm>
            <a:off x="0" y="0"/>
            <a:ext cx="43891200" cy="873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DC4A-059C-FFE1-F758-F5EEABDF1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3708417" y="7472482"/>
            <a:ext cx="21590694" cy="216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2231D-060D-BC47-BCE2-08C2C4086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10800000">
            <a:off x="0" y="-404253"/>
            <a:ext cx="44609882" cy="25093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16224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94664" y="9416210"/>
            <a:ext cx="37856160" cy="3546317"/>
          </a:xfrm>
        </p:spPr>
        <p:txBody>
          <a:bodyPr anchor="b"/>
          <a:lstStyle>
            <a:lvl1pPr>
              <a:defRPr sz="2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94664" y="13837205"/>
            <a:ext cx="37856160" cy="172742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2778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6091204"/>
            <a:ext cx="378561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05964-F7B7-0542-88DE-590101269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41757" y="22548067"/>
            <a:ext cx="5786860" cy="19289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6091204"/>
            <a:ext cx="378561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5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6091204"/>
            <a:ext cx="378561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B20AF4-6E0A-21C7-3379-40826C0A9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3903824" y="1619993"/>
            <a:ext cx="21448814" cy="214488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168C0D-2411-FA4E-B82B-4EF8CBFA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73" y="7422298"/>
            <a:ext cx="30936611" cy="6633803"/>
          </a:xfrm>
        </p:spPr>
        <p:txBody>
          <a:bodyPr anchor="b"/>
          <a:lstStyle>
            <a:lvl1pPr>
              <a:defRPr sz="2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8491B0-B5B6-0C4B-A191-3E9F2961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9" y="14153254"/>
            <a:ext cx="20968520" cy="2011662"/>
          </a:xfrm>
        </p:spPr>
        <p:txBody>
          <a:bodyPr/>
          <a:lstStyle>
            <a:lvl1pPr marL="0" indent="0">
              <a:buNone/>
              <a:defRPr sz="864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88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17520" y="6091204"/>
            <a:ext cx="378561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4AE906D-C711-D447-BB24-6015B6C72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0461B-D556-2D44-BE76-254958DDE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23669" y="22449809"/>
            <a:ext cx="5786856" cy="19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17520" y="6091204"/>
            <a:ext cx="378561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4AE906D-C711-D447-BB24-6015B6C72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5F8FC-C3ED-1645-29AC-FB2AB36A4C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846552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21945600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9" y="1314466"/>
            <a:ext cx="17800319" cy="4772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9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529582" y="6572250"/>
            <a:ext cx="18653760" cy="1566481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17529" y="6086477"/>
            <a:ext cx="178003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49DDE94-6F36-E54F-A2E6-3D92F9901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1E9C-9261-00EB-8A2D-F2CA84D1F2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1945600" y="0"/>
            <a:ext cx="21945600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17529" y="1314466"/>
            <a:ext cx="17800319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017529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23591520" y="6572250"/>
            <a:ext cx="18653760" cy="156648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525" y="23030638"/>
            <a:ext cx="9679576" cy="86462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7529" y="6086477"/>
            <a:ext cx="178003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65406BD-63A1-F146-8D95-4D239DF62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EC91A-62F8-C1D2-B3C2-E8F1C96CB6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7176" y="19846552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1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3891200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9" y="1314466"/>
            <a:ext cx="17800319" cy="4772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9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17529" y="6086477"/>
            <a:ext cx="178003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23529591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142740" y="6572250"/>
            <a:ext cx="0" cy="1645837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D80FEBE-75BB-204E-8338-D7B517989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CC0AC-95C0-8984-0DA1-B37A32821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846552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3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017529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525" y="23030638"/>
            <a:ext cx="9679576" cy="86462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142740" y="6572250"/>
            <a:ext cx="0" cy="16458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23591529" y="6572250"/>
            <a:ext cx="17800319" cy="156648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B9D810-92EF-C14B-9E7C-2B316B3381D6}"/>
              </a:ext>
            </a:extLst>
          </p:cNvPr>
          <p:cNvCxnSpPr/>
          <p:nvPr userDrawn="1"/>
        </p:nvCxnSpPr>
        <p:spPr>
          <a:xfrm>
            <a:off x="3017524" y="4795520"/>
            <a:ext cx="3531615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14654EC-E0BA-1D4D-8BDE-63E4113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088710"/>
            <a:ext cx="37856160" cy="4772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5531173-5437-5341-BC13-BD1D24AAD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F8BF5-577A-EF44-FD43-953D668ADB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82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7909181" y="0"/>
            <a:ext cx="25982024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23246" y="7406640"/>
            <a:ext cx="14156053" cy="13721717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554858" indent="-617220">
              <a:buFont typeface="Arial" panose="020B0604020202020204" pitchFamily="34" charset="0"/>
              <a:buChar char="•"/>
              <a:defRPr sz="3600"/>
            </a:lvl4pPr>
            <a:lvl5pPr marL="7200734" indent="-617220">
              <a:buFont typeface="Arial" panose="020B0604020202020204" pitchFamily="34" charset="0"/>
              <a:buChar char="•"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3246" y="1645920"/>
            <a:ext cx="14156053" cy="4967165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17525" y="6629868"/>
            <a:ext cx="1416177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076797" y="4545333"/>
            <a:ext cx="22259923" cy="1427607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F1D7845-B486-BF45-A376-4C419C2CB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7B7E0-48A8-F4AC-3A14-CCB4EF982D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846552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1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369281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23246" y="7406640"/>
            <a:ext cx="14156053" cy="13721717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3246" y="1645920"/>
            <a:ext cx="14156053" cy="4967165"/>
          </a:xfrm>
        </p:spPr>
        <p:txBody>
          <a:bodyPr anchor="b"/>
          <a:lstStyle>
            <a:lvl1pPr>
              <a:defRPr sz="1152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17525" y="6629868"/>
            <a:ext cx="1416177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076797" y="4545333"/>
            <a:ext cx="22259923" cy="1427607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0293201-8F02-4446-8002-0F868539E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7C00CC-3F5D-AA1D-BF4D-FD612332E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30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17869993" cy="2468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79236" y="2011680"/>
            <a:ext cx="23717884" cy="4967165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279236" y="7772400"/>
            <a:ext cx="23717884" cy="13721717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273527" y="6903112"/>
            <a:ext cx="23723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95898" y="-160314"/>
            <a:ext cx="18816959" cy="25009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0E861F0-44A5-3449-970C-A2D0BE779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737EF-E7BA-B6AB-371A-0FCFB1A97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7962889" y="-2"/>
            <a:ext cx="25928320" cy="24849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79236" y="2011680"/>
            <a:ext cx="23717884" cy="4967165"/>
          </a:xfrm>
        </p:spPr>
        <p:txBody>
          <a:bodyPr anchor="b"/>
          <a:lstStyle>
            <a:lvl1pPr>
              <a:defRPr sz="1152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279236" y="7772400"/>
            <a:ext cx="23717884" cy="13721717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273527" y="6903112"/>
            <a:ext cx="23723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854070" y="-160314"/>
            <a:ext cx="18816959" cy="25009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3CDEC62-965A-1C45-97BE-9DEBBE73E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CD98C-F41B-A7EC-BE19-412736B66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846552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295CBE-E6DD-6E4D-A662-3F0BA3250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3820010" y="1446745"/>
            <a:ext cx="21590694" cy="21682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D0BDC-2647-2842-B345-61DDBE6704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4664" y="3585506"/>
            <a:ext cx="1143000" cy="1143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B38EE0-BC35-AF42-B4CF-7FEB0CCBA7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994669" y="14153254"/>
            <a:ext cx="20968520" cy="2011662"/>
          </a:xfrm>
        </p:spPr>
        <p:txBody>
          <a:bodyPr/>
          <a:lstStyle>
            <a:lvl1pPr marL="0" indent="0">
              <a:buNone/>
              <a:defRPr sz="864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E662D1-6F00-5548-BA6A-8083B82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73" y="7422298"/>
            <a:ext cx="30936611" cy="6633803"/>
          </a:xfrm>
        </p:spPr>
        <p:txBody>
          <a:bodyPr anchor="b"/>
          <a:lstStyle>
            <a:lvl1pPr>
              <a:defRPr sz="2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20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05964-F7B7-0542-88DE-590101269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41757" y="22548067"/>
            <a:ext cx="5786860" cy="19289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AA940-27CD-9A4B-AE55-D80DF72F23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 rot="10800000">
            <a:off x="5428811" y="3556827"/>
            <a:ext cx="33033578" cy="175751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A6BE1A-80BB-E642-ADA7-630ED12FFDAD}"/>
              </a:ext>
            </a:extLst>
          </p:cNvPr>
          <p:cNvSpPr/>
          <p:nvPr userDrawn="1"/>
        </p:nvSpPr>
        <p:spPr>
          <a:xfrm>
            <a:off x="5632549" y="3763672"/>
            <a:ext cx="32626094" cy="1718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F0327-38CA-B74F-B5C8-CABB28529F40}"/>
              </a:ext>
            </a:extLst>
          </p:cNvPr>
          <p:cNvSpPr/>
          <p:nvPr userDrawn="1"/>
        </p:nvSpPr>
        <p:spPr>
          <a:xfrm>
            <a:off x="19865919" y="2446464"/>
            <a:ext cx="4159354" cy="3002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2E761-9AD5-D547-94D8-9DCB5C8F20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0632881" y="2654764"/>
            <a:ext cx="2625430" cy="21771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A395CB-FC78-3B4F-9F87-2FF601B791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8932" y="7352811"/>
            <a:ext cx="28913328" cy="616919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32"/>
              </a:spcBef>
              <a:buNone/>
              <a:defRPr sz="864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I love it here. I love Boston. There’s always something to do. And I like having the closed campus feel, where I feel like I’m a part of a community while still being in a bustling, active city.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517A9-2451-6F44-A0DE-56AC98860D1A}"/>
              </a:ext>
            </a:extLst>
          </p:cNvPr>
          <p:cNvSpPr/>
          <p:nvPr userDrawn="1"/>
        </p:nvSpPr>
        <p:spPr>
          <a:xfrm>
            <a:off x="7872989" y="14407544"/>
            <a:ext cx="1618492" cy="164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4DA29F-4EDE-F648-9138-4CFD099FEDE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488932" y="15582406"/>
            <a:ext cx="28913328" cy="1254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32"/>
              </a:spcBef>
              <a:buNone/>
              <a:defRPr sz="576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D222D9-474B-D148-BB8E-35BD88171F7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88932" y="16734550"/>
            <a:ext cx="28913328" cy="1254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32"/>
              </a:spcBef>
              <a:buNone/>
              <a:defRPr sz="576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PROGRAM NAME, YEAR OF GRADUATION</a:t>
            </a:r>
          </a:p>
        </p:txBody>
      </p:sp>
    </p:spTree>
    <p:extLst>
      <p:ext uri="{BB962C8B-B14F-4D97-AF65-F5344CB8AC3E}">
        <p14:creationId xmlns:p14="http://schemas.microsoft.com/office/powerpoint/2010/main" val="828019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FC6811-B91F-484D-B6D5-ADB1F9603402}"/>
              </a:ext>
            </a:extLst>
          </p:cNvPr>
          <p:cNvSpPr/>
          <p:nvPr userDrawn="1"/>
        </p:nvSpPr>
        <p:spPr>
          <a:xfrm>
            <a:off x="2770637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7A8A-4625-8C48-9A82-3CC80B229FAA}"/>
              </a:ext>
            </a:extLst>
          </p:cNvPr>
          <p:cNvSpPr/>
          <p:nvPr userDrawn="1"/>
        </p:nvSpPr>
        <p:spPr>
          <a:xfrm>
            <a:off x="13139933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EE942-1061-454C-A061-6FCD0CBC8F32}"/>
              </a:ext>
            </a:extLst>
          </p:cNvPr>
          <p:cNvSpPr/>
          <p:nvPr userDrawn="1"/>
        </p:nvSpPr>
        <p:spPr>
          <a:xfrm>
            <a:off x="23618950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72E86-6271-A642-8BCE-D0FBE6E2AA87}"/>
              </a:ext>
            </a:extLst>
          </p:cNvPr>
          <p:cNvSpPr/>
          <p:nvPr userDrawn="1"/>
        </p:nvSpPr>
        <p:spPr>
          <a:xfrm>
            <a:off x="34097981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3F1711-0B3B-B94D-BF1A-67124DB8A5F6}"/>
              </a:ext>
            </a:extLst>
          </p:cNvPr>
          <p:cNvCxnSpPr>
            <a:cxnSpLocks/>
          </p:cNvCxnSpPr>
          <p:nvPr userDrawn="1"/>
        </p:nvCxnSpPr>
        <p:spPr>
          <a:xfrm>
            <a:off x="6610707" y="11500423"/>
            <a:ext cx="305056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4D00B8D-A9C6-6F45-960C-5FDD704D5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27544" y="8597203"/>
            <a:ext cx="8611376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8C4B0A0-B90F-7742-AD45-F383447A1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59183" y="8597203"/>
            <a:ext cx="8400128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2405BE4C-72D3-9E44-90F9-4815810DC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607157" y="8597203"/>
            <a:ext cx="8471552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A0F913E-76FD-2243-9FAF-E04817D9F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094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2DE7008-50B3-2F4F-A982-9979FB530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63577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1240F69-35EA-174D-AAF7-ABED066D81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07157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61A85F15-1E27-694D-93B3-797CB0E87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378C7D-E086-B89E-CFE8-07FAC0F2FA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26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FC6811-B91F-484D-B6D5-ADB1F9603402}"/>
              </a:ext>
            </a:extLst>
          </p:cNvPr>
          <p:cNvSpPr/>
          <p:nvPr userDrawn="1"/>
        </p:nvSpPr>
        <p:spPr>
          <a:xfrm>
            <a:off x="2770637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7A8A-4625-8C48-9A82-3CC80B229FAA}"/>
              </a:ext>
            </a:extLst>
          </p:cNvPr>
          <p:cNvSpPr/>
          <p:nvPr userDrawn="1"/>
        </p:nvSpPr>
        <p:spPr>
          <a:xfrm>
            <a:off x="13139933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EE942-1061-454C-A061-6FCD0CBC8F32}"/>
              </a:ext>
            </a:extLst>
          </p:cNvPr>
          <p:cNvSpPr/>
          <p:nvPr userDrawn="1"/>
        </p:nvSpPr>
        <p:spPr>
          <a:xfrm>
            <a:off x="23618950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72E86-6271-A642-8BCE-D0FBE6E2AA87}"/>
              </a:ext>
            </a:extLst>
          </p:cNvPr>
          <p:cNvSpPr/>
          <p:nvPr userDrawn="1"/>
        </p:nvSpPr>
        <p:spPr>
          <a:xfrm>
            <a:off x="34097981" y="-2411717"/>
            <a:ext cx="1618492" cy="16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3F1711-0B3B-B94D-BF1A-67124DB8A5F6}"/>
              </a:ext>
            </a:extLst>
          </p:cNvPr>
          <p:cNvCxnSpPr>
            <a:cxnSpLocks/>
          </p:cNvCxnSpPr>
          <p:nvPr userDrawn="1"/>
        </p:nvCxnSpPr>
        <p:spPr>
          <a:xfrm>
            <a:off x="2159968" y="11500423"/>
            <a:ext cx="392170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4D00B8D-A9C6-6F45-960C-5FDD704D5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338584" y="8597203"/>
            <a:ext cx="8611376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8C4B0A0-B90F-7742-AD45-F383447A1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7582" y="8597203"/>
            <a:ext cx="8400128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2405BE4C-72D3-9E44-90F9-4815810DC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91961" y="8597203"/>
            <a:ext cx="8471552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037912F-50BF-B94F-9327-FFBAA21012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39147" y="8597203"/>
            <a:ext cx="8437918" cy="29032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A0F913E-76FD-2243-9FAF-E04817D9F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59977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2DE7008-50B3-2F4F-A982-9979FB530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00975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1240F69-35EA-174D-AAF7-ABED066D81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654348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63E88D2-6B29-AC4D-9CCE-257FCBA651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54629" y="12481052"/>
            <a:ext cx="8475347" cy="392620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432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2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</a:lstStyle>
          <a:p>
            <a:pPr lvl="0"/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432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432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61A85F15-1E27-694D-93B3-797CB0E87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6699B-2E82-CF6D-41F3-652A69A42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5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If using a pre-made table, use this one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017533" y="4795520"/>
            <a:ext cx="374895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11D0957-96CA-804E-A5E2-96BBFE144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D9DE465-7882-874C-85F6-213137F78F3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67211647"/>
              </p:ext>
            </p:extLst>
          </p:nvPr>
        </p:nvGraphicFramePr>
        <p:xfrm>
          <a:off x="3017520" y="7783834"/>
          <a:ext cx="37856160" cy="111625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571232">
                  <a:extLst>
                    <a:ext uri="{9D8B030D-6E8A-4147-A177-3AD203B41FA5}">
                      <a16:colId xmlns:a16="http://schemas.microsoft.com/office/drawing/2014/main" val="210613012"/>
                    </a:ext>
                  </a:extLst>
                </a:gridCol>
                <a:gridCol w="7571232">
                  <a:extLst>
                    <a:ext uri="{9D8B030D-6E8A-4147-A177-3AD203B41FA5}">
                      <a16:colId xmlns:a16="http://schemas.microsoft.com/office/drawing/2014/main" val="680588156"/>
                    </a:ext>
                  </a:extLst>
                </a:gridCol>
                <a:gridCol w="7571232">
                  <a:extLst>
                    <a:ext uri="{9D8B030D-6E8A-4147-A177-3AD203B41FA5}">
                      <a16:colId xmlns:a16="http://schemas.microsoft.com/office/drawing/2014/main" val="1844851267"/>
                    </a:ext>
                  </a:extLst>
                </a:gridCol>
                <a:gridCol w="7571232">
                  <a:extLst>
                    <a:ext uri="{9D8B030D-6E8A-4147-A177-3AD203B41FA5}">
                      <a16:colId xmlns:a16="http://schemas.microsoft.com/office/drawing/2014/main" val="3953740232"/>
                    </a:ext>
                  </a:extLst>
                </a:gridCol>
                <a:gridCol w="7571232">
                  <a:extLst>
                    <a:ext uri="{9D8B030D-6E8A-4147-A177-3AD203B41FA5}">
                      <a16:colId xmlns:a16="http://schemas.microsoft.com/office/drawing/2014/main" val="115209099"/>
                    </a:ext>
                  </a:extLst>
                </a:gridCol>
              </a:tblGrid>
              <a:tr h="1817366">
                <a:tc>
                  <a:txBody>
                    <a:bodyPr/>
                    <a:lstStyle/>
                    <a:p>
                      <a:pPr algn="ctr"/>
                      <a:r>
                        <a:rPr lang="en-US" sz="58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j-lt"/>
                        </a:rPr>
                        <a:t>Test</a:t>
                      </a: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8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8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8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8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78662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r>
                        <a:rPr lang="en-US" sz="50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863357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556842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244827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58776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8115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00234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29184" marR="329184" marT="164592" marB="16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8417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C9AA4-2CAE-BC44-9602-FA6306A75E15}"/>
              </a:ext>
            </a:extLst>
          </p:cNvPr>
          <p:cNvSpPr txBox="1"/>
          <p:nvPr userDrawn="1"/>
        </p:nvSpPr>
        <p:spPr>
          <a:xfrm>
            <a:off x="3017520" y="20039333"/>
            <a:ext cx="28309824" cy="242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396"/>
              <a:t>When inserting a table, make sure this color scheme is selected, with bold, black 16 point headers, and regular (or bold) 14 </a:t>
            </a:r>
            <a:r>
              <a:rPr lang="en-US" sz="22396" err="1"/>
              <a:t>pt</a:t>
            </a:r>
            <a:r>
              <a:rPr lang="en-US" sz="22396"/>
              <a:t>, black body copy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FE154-3E96-4297-A251-90254E128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6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9FAC14-0B75-0049-983D-4AA259AA8863}"/>
              </a:ext>
            </a:extLst>
          </p:cNvPr>
          <p:cNvSpPr txBox="1"/>
          <p:nvPr userDrawn="1"/>
        </p:nvSpPr>
        <p:spPr>
          <a:xfrm>
            <a:off x="3017525" y="1054764"/>
            <a:ext cx="2398340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80" b="1">
                <a:latin typeface="Arial" panose="020B0604020202020204" pitchFamily="34" charset="0"/>
                <a:cs typeface="Arial" panose="020B0604020202020204" pitchFamily="34" charset="0"/>
              </a:rPr>
              <a:t>Title- When a smaller title is needed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F6582F4-CB26-3E4D-B61D-C9ED25EB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507106" y="22882876"/>
            <a:ext cx="1829614" cy="122660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2BDD9-BE75-A54F-B8B6-15FBCD4E2A4B}"/>
              </a:ext>
            </a:extLst>
          </p:cNvPr>
          <p:cNvSpPr/>
          <p:nvPr userDrawn="1"/>
        </p:nvSpPr>
        <p:spPr>
          <a:xfrm>
            <a:off x="2953685" y="4738803"/>
            <a:ext cx="9263707" cy="1081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17074-3BE1-0140-817B-C998CC92CDB8}"/>
              </a:ext>
            </a:extLst>
          </p:cNvPr>
          <p:cNvSpPr/>
          <p:nvPr userDrawn="1"/>
        </p:nvSpPr>
        <p:spPr>
          <a:xfrm>
            <a:off x="12495255" y="4738803"/>
            <a:ext cx="9263707" cy="1081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2BD68-2DBA-FA41-A9ED-6CAAA664B934}"/>
              </a:ext>
            </a:extLst>
          </p:cNvPr>
          <p:cNvSpPr/>
          <p:nvPr userDrawn="1"/>
        </p:nvSpPr>
        <p:spPr>
          <a:xfrm>
            <a:off x="22084531" y="4738803"/>
            <a:ext cx="9263707" cy="1081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34945-2CCA-E74A-90C3-00D76478577B}"/>
              </a:ext>
            </a:extLst>
          </p:cNvPr>
          <p:cNvSpPr/>
          <p:nvPr userDrawn="1"/>
        </p:nvSpPr>
        <p:spPr>
          <a:xfrm>
            <a:off x="31673808" y="4738803"/>
            <a:ext cx="9263707" cy="1081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72F90-D2DF-9744-A4F3-5395772CAAA0}"/>
              </a:ext>
            </a:extLst>
          </p:cNvPr>
          <p:cNvSpPr/>
          <p:nvPr userDrawn="1"/>
        </p:nvSpPr>
        <p:spPr>
          <a:xfrm>
            <a:off x="2953690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28FAE6-74A8-C143-8C97-79180F1C6669}"/>
              </a:ext>
            </a:extLst>
          </p:cNvPr>
          <p:cNvSpPr/>
          <p:nvPr userDrawn="1"/>
        </p:nvSpPr>
        <p:spPr>
          <a:xfrm>
            <a:off x="9195766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5EC6F-5F44-044E-94B3-A3B97F70F952}"/>
              </a:ext>
            </a:extLst>
          </p:cNvPr>
          <p:cNvSpPr/>
          <p:nvPr userDrawn="1"/>
        </p:nvSpPr>
        <p:spPr>
          <a:xfrm>
            <a:off x="6074728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576D9D-748C-E548-97DE-60234DD72331}"/>
              </a:ext>
            </a:extLst>
          </p:cNvPr>
          <p:cNvSpPr/>
          <p:nvPr userDrawn="1"/>
        </p:nvSpPr>
        <p:spPr>
          <a:xfrm>
            <a:off x="12495861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A785C-FEC5-F944-97B7-5EFE36398E95}"/>
              </a:ext>
            </a:extLst>
          </p:cNvPr>
          <p:cNvSpPr/>
          <p:nvPr userDrawn="1"/>
        </p:nvSpPr>
        <p:spPr>
          <a:xfrm>
            <a:off x="18737937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945F3A-4190-9B4A-8C69-6790873332E2}"/>
              </a:ext>
            </a:extLst>
          </p:cNvPr>
          <p:cNvSpPr/>
          <p:nvPr userDrawn="1"/>
        </p:nvSpPr>
        <p:spPr>
          <a:xfrm>
            <a:off x="15616899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47DC34-B896-0E49-A253-196DA94F004D}"/>
              </a:ext>
            </a:extLst>
          </p:cNvPr>
          <p:cNvSpPr/>
          <p:nvPr userDrawn="1"/>
        </p:nvSpPr>
        <p:spPr>
          <a:xfrm>
            <a:off x="22079698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378EFD-61D1-C448-AEFC-DD751EB8A4F9}"/>
              </a:ext>
            </a:extLst>
          </p:cNvPr>
          <p:cNvSpPr/>
          <p:nvPr userDrawn="1"/>
        </p:nvSpPr>
        <p:spPr>
          <a:xfrm>
            <a:off x="28321774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885571-5341-0440-954D-10130377D11D}"/>
              </a:ext>
            </a:extLst>
          </p:cNvPr>
          <p:cNvSpPr/>
          <p:nvPr userDrawn="1"/>
        </p:nvSpPr>
        <p:spPr>
          <a:xfrm>
            <a:off x="25200736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97DC23-57C9-4844-B1A3-7B4F311CF023}"/>
              </a:ext>
            </a:extLst>
          </p:cNvPr>
          <p:cNvSpPr/>
          <p:nvPr userDrawn="1"/>
        </p:nvSpPr>
        <p:spPr>
          <a:xfrm>
            <a:off x="31663539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7CCDB2-4833-5C41-B5C5-7F84A5D3DBD3}"/>
              </a:ext>
            </a:extLst>
          </p:cNvPr>
          <p:cNvSpPr/>
          <p:nvPr userDrawn="1"/>
        </p:nvSpPr>
        <p:spPr>
          <a:xfrm>
            <a:off x="37905615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5E6FC-08BB-5F4B-A885-C2296994FE6E}"/>
              </a:ext>
            </a:extLst>
          </p:cNvPr>
          <p:cNvSpPr/>
          <p:nvPr userDrawn="1"/>
        </p:nvSpPr>
        <p:spPr>
          <a:xfrm>
            <a:off x="34784577" y="5985241"/>
            <a:ext cx="3024421" cy="1081555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92A64B-9DBC-F246-9CB1-FABED6B7E5C2}"/>
              </a:ext>
            </a:extLst>
          </p:cNvPr>
          <p:cNvSpPr/>
          <p:nvPr userDrawn="1"/>
        </p:nvSpPr>
        <p:spPr>
          <a:xfrm>
            <a:off x="2953690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F99723-5B90-9944-B322-641CFFDF2B73}"/>
              </a:ext>
            </a:extLst>
          </p:cNvPr>
          <p:cNvSpPr/>
          <p:nvPr userDrawn="1"/>
        </p:nvSpPr>
        <p:spPr>
          <a:xfrm>
            <a:off x="9195766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8B19A9-0E3B-394C-A5D4-B410B14253EC}"/>
              </a:ext>
            </a:extLst>
          </p:cNvPr>
          <p:cNvSpPr/>
          <p:nvPr userDrawn="1"/>
        </p:nvSpPr>
        <p:spPr>
          <a:xfrm>
            <a:off x="6074728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91D4A-E7FC-4146-8365-0620A547D71F}"/>
              </a:ext>
            </a:extLst>
          </p:cNvPr>
          <p:cNvSpPr/>
          <p:nvPr userDrawn="1"/>
        </p:nvSpPr>
        <p:spPr>
          <a:xfrm>
            <a:off x="12495861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360FAA-0872-3B4B-B4CE-676B95E84347}"/>
              </a:ext>
            </a:extLst>
          </p:cNvPr>
          <p:cNvSpPr/>
          <p:nvPr userDrawn="1"/>
        </p:nvSpPr>
        <p:spPr>
          <a:xfrm>
            <a:off x="18737937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13EA7-128A-544E-B3DE-E1AB2C7CDA33}"/>
              </a:ext>
            </a:extLst>
          </p:cNvPr>
          <p:cNvSpPr/>
          <p:nvPr userDrawn="1"/>
        </p:nvSpPr>
        <p:spPr>
          <a:xfrm>
            <a:off x="15616899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1F8A95-20B0-1243-86A2-35DBA7AFF46C}"/>
              </a:ext>
            </a:extLst>
          </p:cNvPr>
          <p:cNvSpPr/>
          <p:nvPr userDrawn="1"/>
        </p:nvSpPr>
        <p:spPr>
          <a:xfrm>
            <a:off x="22079698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D34DA-A6C0-7E4F-A826-C70F9D269C40}"/>
              </a:ext>
            </a:extLst>
          </p:cNvPr>
          <p:cNvSpPr/>
          <p:nvPr userDrawn="1"/>
        </p:nvSpPr>
        <p:spPr>
          <a:xfrm>
            <a:off x="28321774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1F1EDE-614D-8844-A578-2670D6913E49}"/>
              </a:ext>
            </a:extLst>
          </p:cNvPr>
          <p:cNvSpPr/>
          <p:nvPr userDrawn="1"/>
        </p:nvSpPr>
        <p:spPr>
          <a:xfrm>
            <a:off x="25200736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7F7797-F5D1-4A4A-A65A-EE57FB037A5D}"/>
              </a:ext>
            </a:extLst>
          </p:cNvPr>
          <p:cNvSpPr/>
          <p:nvPr userDrawn="1"/>
        </p:nvSpPr>
        <p:spPr>
          <a:xfrm>
            <a:off x="31663539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8F99E9-6E82-6F4C-B101-83780D4A5FB3}"/>
              </a:ext>
            </a:extLst>
          </p:cNvPr>
          <p:cNvSpPr/>
          <p:nvPr userDrawn="1"/>
        </p:nvSpPr>
        <p:spPr>
          <a:xfrm>
            <a:off x="37905615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E19453-2AB5-8D40-B108-1C3B4312CCD8}"/>
              </a:ext>
            </a:extLst>
          </p:cNvPr>
          <p:cNvSpPr/>
          <p:nvPr userDrawn="1"/>
        </p:nvSpPr>
        <p:spPr>
          <a:xfrm>
            <a:off x="34784577" y="7193639"/>
            <a:ext cx="3024421" cy="1468251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E6B4F3-51FF-5C49-BE44-8D8584ADB704}"/>
              </a:ext>
            </a:extLst>
          </p:cNvPr>
          <p:cNvSpPr txBox="1"/>
          <p:nvPr userDrawn="1"/>
        </p:nvSpPr>
        <p:spPr>
          <a:xfrm>
            <a:off x="13750726" y="3583530"/>
            <a:ext cx="4291891" cy="353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396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8BEC7-D5DC-F949-9079-CBEB5821EDB9}"/>
              </a:ext>
            </a:extLst>
          </p:cNvPr>
          <p:cNvSpPr txBox="1"/>
          <p:nvPr userDrawn="1"/>
        </p:nvSpPr>
        <p:spPr>
          <a:xfrm>
            <a:off x="6856250" y="4780987"/>
            <a:ext cx="1458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9402D-DEA3-4840-B150-9222A4371645}"/>
              </a:ext>
            </a:extLst>
          </p:cNvPr>
          <p:cNvSpPr txBox="1"/>
          <p:nvPr userDrawn="1"/>
        </p:nvSpPr>
        <p:spPr>
          <a:xfrm>
            <a:off x="16397820" y="4780987"/>
            <a:ext cx="1458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AB0B20-0BE8-5549-9A04-79E602665768}"/>
              </a:ext>
            </a:extLst>
          </p:cNvPr>
          <p:cNvSpPr txBox="1"/>
          <p:nvPr userDrawn="1"/>
        </p:nvSpPr>
        <p:spPr>
          <a:xfrm>
            <a:off x="25983648" y="4780987"/>
            <a:ext cx="1458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65344-9C75-F945-84DD-313EE46C0931}"/>
              </a:ext>
            </a:extLst>
          </p:cNvPr>
          <p:cNvSpPr txBox="1"/>
          <p:nvPr userDrawn="1"/>
        </p:nvSpPr>
        <p:spPr>
          <a:xfrm>
            <a:off x="35576374" y="4780987"/>
            <a:ext cx="1458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060CC2-FF9D-0041-A71B-546811D2E932}"/>
              </a:ext>
            </a:extLst>
          </p:cNvPr>
          <p:cNvSpPr txBox="1"/>
          <p:nvPr userDrawn="1"/>
        </p:nvSpPr>
        <p:spPr>
          <a:xfrm>
            <a:off x="3838547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DDA9F4-71D8-0A43-BCFF-D9A9255F163F}"/>
              </a:ext>
            </a:extLst>
          </p:cNvPr>
          <p:cNvSpPr txBox="1"/>
          <p:nvPr userDrawn="1"/>
        </p:nvSpPr>
        <p:spPr>
          <a:xfrm>
            <a:off x="6925608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737F5-3F3C-3D40-AF69-70ACA92DE516}"/>
              </a:ext>
            </a:extLst>
          </p:cNvPr>
          <p:cNvSpPr txBox="1"/>
          <p:nvPr userDrawn="1"/>
        </p:nvSpPr>
        <p:spPr>
          <a:xfrm>
            <a:off x="9963088" y="6138227"/>
            <a:ext cx="14897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325DE-72DE-5743-8F1F-A603514C46DE}"/>
              </a:ext>
            </a:extLst>
          </p:cNvPr>
          <p:cNvSpPr txBox="1"/>
          <p:nvPr userDrawn="1"/>
        </p:nvSpPr>
        <p:spPr>
          <a:xfrm>
            <a:off x="13351406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3E875F-9476-3D4A-869C-728C278FF3DA}"/>
              </a:ext>
            </a:extLst>
          </p:cNvPr>
          <p:cNvSpPr txBox="1"/>
          <p:nvPr userDrawn="1"/>
        </p:nvSpPr>
        <p:spPr>
          <a:xfrm>
            <a:off x="16438468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77401-60C6-AD41-BC82-A47F6CAD80FE}"/>
              </a:ext>
            </a:extLst>
          </p:cNvPr>
          <p:cNvSpPr txBox="1"/>
          <p:nvPr userDrawn="1"/>
        </p:nvSpPr>
        <p:spPr>
          <a:xfrm>
            <a:off x="19576006" y="6138227"/>
            <a:ext cx="14897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3979F-A8FB-6748-ADC5-17A3C59A2DF5}"/>
              </a:ext>
            </a:extLst>
          </p:cNvPr>
          <p:cNvSpPr txBox="1"/>
          <p:nvPr userDrawn="1"/>
        </p:nvSpPr>
        <p:spPr>
          <a:xfrm>
            <a:off x="22862610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6E37FA-6324-D645-8843-118F69E9605B}"/>
              </a:ext>
            </a:extLst>
          </p:cNvPr>
          <p:cNvSpPr txBox="1"/>
          <p:nvPr userDrawn="1"/>
        </p:nvSpPr>
        <p:spPr>
          <a:xfrm>
            <a:off x="25975231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798E16-B793-0145-BC91-129946AF8BCB}"/>
              </a:ext>
            </a:extLst>
          </p:cNvPr>
          <p:cNvSpPr txBox="1"/>
          <p:nvPr userDrawn="1"/>
        </p:nvSpPr>
        <p:spPr>
          <a:xfrm>
            <a:off x="29089096" y="6138227"/>
            <a:ext cx="14897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29ACE5-96EC-EE43-9581-669FEB90EE03}"/>
              </a:ext>
            </a:extLst>
          </p:cNvPr>
          <p:cNvSpPr txBox="1"/>
          <p:nvPr userDrawn="1"/>
        </p:nvSpPr>
        <p:spPr>
          <a:xfrm>
            <a:off x="32446451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1AFE21-1674-D34B-9350-6C7205E2CB5D}"/>
              </a:ext>
            </a:extLst>
          </p:cNvPr>
          <p:cNvSpPr txBox="1"/>
          <p:nvPr userDrawn="1"/>
        </p:nvSpPr>
        <p:spPr>
          <a:xfrm>
            <a:off x="35567489" y="6138227"/>
            <a:ext cx="14585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F4DCFC-4B3A-0941-8D83-77B056EC6C6E}"/>
              </a:ext>
            </a:extLst>
          </p:cNvPr>
          <p:cNvSpPr txBox="1"/>
          <p:nvPr userDrawn="1"/>
        </p:nvSpPr>
        <p:spPr>
          <a:xfrm>
            <a:off x="38672933" y="6138227"/>
            <a:ext cx="14897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963C2F-E376-184A-A5EB-E3165F6F1D18}"/>
              </a:ext>
            </a:extLst>
          </p:cNvPr>
          <p:cNvSpPr txBox="1"/>
          <p:nvPr userDrawn="1"/>
        </p:nvSpPr>
        <p:spPr>
          <a:xfrm rot="16200000">
            <a:off x="885408" y="9655116"/>
            <a:ext cx="27417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B2EDE1-6DF6-9E48-A070-5538B9D8EF9D}"/>
              </a:ext>
            </a:extLst>
          </p:cNvPr>
          <p:cNvSpPr txBox="1"/>
          <p:nvPr userDrawn="1"/>
        </p:nvSpPr>
        <p:spPr>
          <a:xfrm rot="16200000">
            <a:off x="885408" y="14304422"/>
            <a:ext cx="27417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8CDC39-4788-294E-B7DF-BB62E1591F35}"/>
              </a:ext>
            </a:extLst>
          </p:cNvPr>
          <p:cNvSpPr txBox="1"/>
          <p:nvPr userDrawn="1"/>
        </p:nvSpPr>
        <p:spPr>
          <a:xfrm rot="16200000">
            <a:off x="885411" y="18953725"/>
            <a:ext cx="27417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4FE96-DA06-CF4E-927A-B0C0531A0CBC}"/>
              </a:ext>
            </a:extLst>
          </p:cNvPr>
          <p:cNvSpPr/>
          <p:nvPr userDrawn="1"/>
        </p:nvSpPr>
        <p:spPr>
          <a:xfrm>
            <a:off x="6074717" y="8552004"/>
            <a:ext cx="12566596" cy="780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B1EE7E-C678-4643-8D69-17B90D5291F0}"/>
              </a:ext>
            </a:extLst>
          </p:cNvPr>
          <p:cNvSpPr/>
          <p:nvPr userDrawn="1"/>
        </p:nvSpPr>
        <p:spPr>
          <a:xfrm>
            <a:off x="6074717" y="9502227"/>
            <a:ext cx="12566596" cy="780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E2D64C-4ED3-1742-90DB-019B76D29AAC}"/>
              </a:ext>
            </a:extLst>
          </p:cNvPr>
          <p:cNvSpPr/>
          <p:nvPr userDrawn="1"/>
        </p:nvSpPr>
        <p:spPr>
          <a:xfrm>
            <a:off x="6074717" y="13710354"/>
            <a:ext cx="15684246" cy="7805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56055-839C-8B47-96F3-73C8642051E6}"/>
              </a:ext>
            </a:extLst>
          </p:cNvPr>
          <p:cNvSpPr/>
          <p:nvPr userDrawn="1"/>
        </p:nvSpPr>
        <p:spPr>
          <a:xfrm>
            <a:off x="6074717" y="14660577"/>
            <a:ext cx="15684246" cy="7805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CCE734-C6CE-EA40-AD1A-604BDBE218A5}"/>
              </a:ext>
            </a:extLst>
          </p:cNvPr>
          <p:cNvSpPr/>
          <p:nvPr userDrawn="1"/>
        </p:nvSpPr>
        <p:spPr>
          <a:xfrm>
            <a:off x="6074716" y="18427524"/>
            <a:ext cx="22150433" cy="780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D14A9B-4536-634C-9A1F-8C730661CEBD}"/>
              </a:ext>
            </a:extLst>
          </p:cNvPr>
          <p:cNvSpPr/>
          <p:nvPr userDrawn="1"/>
        </p:nvSpPr>
        <p:spPr>
          <a:xfrm>
            <a:off x="6074716" y="19377747"/>
            <a:ext cx="22150433" cy="780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7950C-D3D3-F7DD-FABD-DD191FAB5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176" y="19790755"/>
            <a:ext cx="3886200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76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45321-4CC0-044F-B5FD-361000AA0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0" y="0"/>
            <a:ext cx="43891200" cy="2468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5375" y="9601200"/>
            <a:ext cx="21020443" cy="5486400"/>
          </a:xfrm>
        </p:spPr>
        <p:txBody>
          <a:bodyPr>
            <a:normAutofit/>
          </a:bodyPr>
          <a:lstStyle>
            <a:lvl1pPr algn="ctr">
              <a:defRPr sz="216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42869" y="18343582"/>
            <a:ext cx="6005462" cy="4003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37175-D558-384C-B0C0-8292EF5CA8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942874" y="18343582"/>
            <a:ext cx="6005466" cy="40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26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6EA3EC-EB8F-6D90-DB6A-519ED3F72F68}"/>
              </a:ext>
            </a:extLst>
          </p:cNvPr>
          <p:cNvSpPr/>
          <p:nvPr userDrawn="1"/>
        </p:nvSpPr>
        <p:spPr>
          <a:xfrm flipV="1">
            <a:off x="0" y="0"/>
            <a:ext cx="43891200" cy="2468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5375" y="9601200"/>
            <a:ext cx="21020443" cy="5486400"/>
          </a:xfrm>
        </p:spPr>
        <p:txBody>
          <a:bodyPr>
            <a:normAutofit/>
          </a:bodyPr>
          <a:lstStyle>
            <a:lvl1pPr algn="ctr">
              <a:defRPr sz="216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42869" y="18343582"/>
            <a:ext cx="6005462" cy="4003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37175-D558-384C-B0C0-8292EF5CA8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42874" y="18343582"/>
            <a:ext cx="6005466" cy="40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2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74779C-E8B9-0644-ABC8-15EB59EDB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5375" y="9601200"/>
            <a:ext cx="21020443" cy="5486400"/>
          </a:xfrm>
        </p:spPr>
        <p:txBody>
          <a:bodyPr>
            <a:normAutofit/>
          </a:bodyPr>
          <a:lstStyle>
            <a:lvl1pPr algn="ctr">
              <a:defRPr sz="216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F959-49FB-DC45-ABCF-FD8F97C2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06430" y="18722344"/>
            <a:ext cx="14478354" cy="33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5375" y="9601200"/>
            <a:ext cx="21020443" cy="5486400"/>
          </a:xfrm>
        </p:spPr>
        <p:txBody>
          <a:bodyPr>
            <a:normAutofit/>
          </a:bodyPr>
          <a:lstStyle>
            <a:lvl1pPr algn="ctr">
              <a:defRPr sz="216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94B9-6570-A6DD-CEA7-65423182A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06430" y="18722344"/>
            <a:ext cx="14478354" cy="33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94667" y="7405537"/>
            <a:ext cx="23172674" cy="6633803"/>
          </a:xfrm>
        </p:spPr>
        <p:txBody>
          <a:bodyPr anchor="b"/>
          <a:lstStyle>
            <a:lvl1pPr>
              <a:defRPr sz="2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994669" y="14136493"/>
            <a:ext cx="20968520" cy="2011662"/>
          </a:xfrm>
        </p:spPr>
        <p:txBody>
          <a:bodyPr/>
          <a:lstStyle>
            <a:lvl1pPr marL="0" indent="0">
              <a:buNone/>
              <a:defRPr sz="864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76373" y="959299"/>
            <a:ext cx="16390624" cy="22770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55B52-28CC-3A41-9271-D255A9DA69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4664" y="3585506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3CC72-F37D-EB40-9FDA-2DEDCF3495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58088" y="20256270"/>
            <a:ext cx="11620418" cy="26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9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35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4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27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75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8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40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05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18468F-5BD9-A74F-9A43-03852C80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73" y="7347778"/>
            <a:ext cx="30936611" cy="6633803"/>
          </a:xfrm>
        </p:spPr>
        <p:txBody>
          <a:bodyPr anchor="b"/>
          <a:lstStyle>
            <a:lvl1pPr>
              <a:defRPr sz="2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D887DB-7836-114C-8B09-6E226D9A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9" y="14078745"/>
            <a:ext cx="20968520" cy="2011662"/>
          </a:xfrm>
        </p:spPr>
        <p:txBody>
          <a:bodyPr/>
          <a:lstStyle>
            <a:lvl1pPr marL="0" indent="0">
              <a:buNone/>
              <a:defRPr sz="864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45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7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8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D0BDC-2647-2842-B345-61DDBE670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4664" y="3585506"/>
            <a:ext cx="1143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79FE3-888C-1D4D-910F-AABE2CA0C8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4673" y="20269129"/>
            <a:ext cx="11191979" cy="25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5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 PO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A0FD6-544D-704E-B110-A2E37FB70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5304" y="1313912"/>
            <a:ext cx="25183861" cy="2167895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Research Project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0E062-0B22-CB13-CD48-402404AD4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5400000">
            <a:off x="-11873704" y="11907727"/>
            <a:ext cx="24688800" cy="873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7E4F1E-8E2D-91D7-D5AC-88FF6DBFD232}"/>
              </a:ext>
            </a:extLst>
          </p:cNvPr>
          <p:cNvCxnSpPr>
            <a:cxnSpLocks/>
          </p:cNvCxnSpPr>
          <p:nvPr userDrawn="1"/>
        </p:nvCxnSpPr>
        <p:spPr>
          <a:xfrm>
            <a:off x="2385304" y="5645567"/>
            <a:ext cx="30461540" cy="0"/>
          </a:xfrm>
          <a:prstGeom prst="line">
            <a:avLst/>
          </a:prstGeom>
          <a:ln w="28575">
            <a:solidFill>
              <a:srgbClr val="297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982A31-4357-0B99-793A-F4E9D3984D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05327" y="838829"/>
            <a:ext cx="8080844" cy="2381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433CCF-4787-1025-CB16-9302C73F1519}"/>
              </a:ext>
            </a:extLst>
          </p:cNvPr>
          <p:cNvSpPr/>
          <p:nvPr userDrawn="1"/>
        </p:nvSpPr>
        <p:spPr>
          <a:xfrm>
            <a:off x="2385295" y="6805197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5FD46-CC44-BD8C-12D6-B53FBC8AF74A}"/>
              </a:ext>
            </a:extLst>
          </p:cNvPr>
          <p:cNvSpPr/>
          <p:nvPr userDrawn="1"/>
        </p:nvSpPr>
        <p:spPr>
          <a:xfrm>
            <a:off x="15649636" y="6805197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A657D-49C9-9908-7E27-FC326FD484C0}"/>
              </a:ext>
            </a:extLst>
          </p:cNvPr>
          <p:cNvSpPr/>
          <p:nvPr userDrawn="1"/>
        </p:nvSpPr>
        <p:spPr>
          <a:xfrm>
            <a:off x="28913976" y="6805193"/>
            <a:ext cx="12591929" cy="16686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FB79EA-CFBF-85EC-1F95-DAF452A56A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83153" y="4236181"/>
            <a:ext cx="25186003" cy="1440180"/>
          </a:xfrm>
        </p:spPr>
        <p:txBody>
          <a:bodyPr>
            <a:normAutofit/>
          </a:bodyPr>
          <a:lstStyle>
            <a:lvl1pPr marL="0" indent="0">
              <a:buNone/>
              <a:defRPr sz="5760" b="1"/>
            </a:lvl1pPr>
          </a:lstStyle>
          <a:p>
            <a:pPr lvl="0"/>
            <a:r>
              <a:rPr lang="en-US"/>
              <a:t>Names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F23E6FB-27AD-CCF2-2BC5-80300B23D32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64015" y="8130854"/>
            <a:ext cx="11550013" cy="282056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6C7F250B-384C-4E8A-CF44-E354D4D1207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77026" y="7165762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BACKGROUND</a:t>
            </a:r>
          </a:p>
        </p:txBody>
      </p:sp>
      <p:sp>
        <p:nvSpPr>
          <p:cNvPr id="45" name="Content Placeholder 41">
            <a:extLst>
              <a:ext uri="{FF2B5EF4-FFF2-40B4-BE49-F238E27FC236}">
                <a16:creationId xmlns:a16="http://schemas.microsoft.com/office/drawing/2014/main" id="{E0AEB741-422E-B0DB-2C53-A348E14C70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99752" y="18062519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0534A2A6-8152-55FB-FE67-A0FF56543E8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12763" y="17097428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PROBLEM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CCDBB4F-DDD9-27F5-82B5-101F9F830A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66087" y="11424287"/>
            <a:ext cx="11492863" cy="4886323"/>
          </a:xfrm>
        </p:spPr>
        <p:txBody>
          <a:bodyPr/>
          <a:lstStyle/>
          <a:p>
            <a:endParaRPr lang="en-US"/>
          </a:p>
        </p:txBody>
      </p:sp>
      <p:sp>
        <p:nvSpPr>
          <p:cNvPr id="49" name="Picture Placeholder 47">
            <a:extLst>
              <a:ext uri="{FF2B5EF4-FFF2-40B4-BE49-F238E27FC236}">
                <a16:creationId xmlns:a16="http://schemas.microsoft.com/office/drawing/2014/main" id="{71B37DA4-EA44-B843-CDEA-8EDD9E737A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99161" y="13784973"/>
            <a:ext cx="11492863" cy="5493398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47">
            <a:extLst>
              <a:ext uri="{FF2B5EF4-FFF2-40B4-BE49-F238E27FC236}">
                <a16:creationId xmlns:a16="http://schemas.microsoft.com/office/drawing/2014/main" id="{F7343A6C-6E0D-C73F-E0B5-036F8927AD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622910" y="13921641"/>
            <a:ext cx="5049086" cy="878150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Content Placeholder 41">
            <a:extLst>
              <a:ext uri="{FF2B5EF4-FFF2-40B4-BE49-F238E27FC236}">
                <a16:creationId xmlns:a16="http://schemas.microsoft.com/office/drawing/2014/main" id="{7408CCAB-1708-C148-2364-6836FBE699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6197554" y="8185419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2" name="Content Placeholder 43">
            <a:extLst>
              <a:ext uri="{FF2B5EF4-FFF2-40B4-BE49-F238E27FC236}">
                <a16:creationId xmlns:a16="http://schemas.microsoft.com/office/drawing/2014/main" id="{F2C83C93-F1E8-28B8-6551-6D8DD3357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6010564" y="7220327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53" name="Content Placeholder 41">
            <a:extLst>
              <a:ext uri="{FF2B5EF4-FFF2-40B4-BE49-F238E27FC236}">
                <a16:creationId xmlns:a16="http://schemas.microsoft.com/office/drawing/2014/main" id="{2EB3F151-507C-9911-91EA-0A0D28EDAD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9430643" y="8130854"/>
            <a:ext cx="11550013" cy="5312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Fusce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pellentesque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suscipit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nibh</a:t>
            </a:r>
            <a:endParaRPr kumimoji="0" lang="en-US" sz="396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4" name="Content Placeholder 43">
            <a:extLst>
              <a:ext uri="{FF2B5EF4-FFF2-40B4-BE49-F238E27FC236}">
                <a16:creationId xmlns:a16="http://schemas.microsoft.com/office/drawing/2014/main" id="{D7FB8193-5017-E290-9931-0C40544BB0B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9243653" y="7165762"/>
            <a:ext cx="11681460" cy="836032"/>
          </a:xfrm>
        </p:spPr>
        <p:txBody>
          <a:bodyPr>
            <a:normAutofit/>
          </a:bodyPr>
          <a:lstStyle>
            <a:lvl1pPr marL="0" indent="0">
              <a:buNone/>
              <a:defRPr sz="5040" b="1"/>
            </a:lvl1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55" name="Content Placeholder 41">
            <a:extLst>
              <a:ext uri="{FF2B5EF4-FFF2-40B4-BE49-F238E27FC236}">
                <a16:creationId xmlns:a16="http://schemas.microsoft.com/office/drawing/2014/main" id="{7039C18E-DA7F-4297-0057-9662FD29274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6019152" y="19559619"/>
            <a:ext cx="11550013" cy="34832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6" name="Content Placeholder 41">
            <a:extLst>
              <a:ext uri="{FF2B5EF4-FFF2-40B4-BE49-F238E27FC236}">
                <a16:creationId xmlns:a16="http://schemas.microsoft.com/office/drawing/2014/main" id="{2B0D12B3-83D5-5142-075B-DC5B7721A86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5150110" y="13921639"/>
            <a:ext cx="5775008" cy="912124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consectutuer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tincidunt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mauris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Vestibulum auctor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dapibus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Nunc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dignissim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Cras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ornare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tristique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Vivamus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vestibulum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ntulla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ante.</a:t>
            </a:r>
          </a:p>
          <a:p>
            <a:pPr marL="1028700" marR="0" lvl="0" indent="-1028700" algn="l" defTabSz="3291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Praesent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placerat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risus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eros.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015D8-526A-B159-D850-87EFE26B59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176526" y="3244920"/>
            <a:ext cx="8309653" cy="38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7DF50-D57F-0F40-A640-F64C5E4A2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17B6-6466-CA44-A203-DCC007137B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6011789-AD60-EC43-A58C-3FC57E88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4991" y="3830820"/>
            <a:ext cx="39388126" cy="18219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466594" lvl="1" indent="-820674"/>
            <a:endParaRPr lang="en-US" sz="8640">
              <a:solidFill>
                <a:srgbClr val="343333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4F850B5-72EC-F04F-BE1A-6D1E577063D0}"/>
              </a:ext>
            </a:extLst>
          </p:cNvPr>
          <p:cNvSpPr txBox="1">
            <a:spLocks/>
          </p:cNvSpPr>
          <p:nvPr userDrawn="1"/>
        </p:nvSpPr>
        <p:spPr>
          <a:xfrm>
            <a:off x="1877519" y="914344"/>
            <a:ext cx="34052566" cy="1753700"/>
          </a:xfrm>
          <a:prstGeom prst="rect">
            <a:avLst/>
          </a:prstGeom>
        </p:spPr>
        <p:txBody>
          <a:bodyPr vert="horz" lIns="329184" tIns="164592" rIns="329184" bIns="164592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3680">
              <a:solidFill>
                <a:srgbClr val="343333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377CBD-D4AF-FD48-BEE9-A9FE5A45B20F}"/>
              </a:ext>
            </a:extLst>
          </p:cNvPr>
          <p:cNvCxnSpPr>
            <a:cxnSpLocks/>
          </p:cNvCxnSpPr>
          <p:nvPr userDrawn="1"/>
        </p:nvCxnSpPr>
        <p:spPr>
          <a:xfrm>
            <a:off x="2365000" y="3064464"/>
            <a:ext cx="362093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895C032-9908-5C43-9A37-3EA63E00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91" y="498418"/>
            <a:ext cx="39388126" cy="2476271"/>
          </a:xfrm>
        </p:spPr>
        <p:txBody>
          <a:bodyPr>
            <a:normAutofit/>
          </a:bodyPr>
          <a:lstStyle>
            <a:lvl1pPr>
              <a:defRPr sz="1224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811C5-6937-2A49-B185-ACE3D0F5FA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5400000">
            <a:off x="-11907731" y="11907731"/>
            <a:ext cx="24688807" cy="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A0FD6-544D-704E-B110-A2E37FB70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0112" y="8081685"/>
            <a:ext cx="14156053" cy="1753700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98B033-90A6-9C4B-BDD5-9E5898A547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494393" y="10438700"/>
            <a:ext cx="14161766" cy="4907513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0E062-0B22-CB13-CD48-402404AD4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5400000">
            <a:off x="-11907731" y="11907723"/>
            <a:ext cx="24688807" cy="873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36C03-9027-DCF4-8D7B-4DA9A553CE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487576" y="13390533"/>
            <a:ext cx="14197802" cy="14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A0FD6-544D-704E-B110-A2E37FB70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0112" y="8081685"/>
            <a:ext cx="14156053" cy="1753700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98B033-90A6-9C4B-BDD5-9E5898A547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494393" y="10438700"/>
            <a:ext cx="14161766" cy="4907513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0E062-0B22-CB13-CD48-402404AD4A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</a:blip>
          <a:stretch>
            <a:fillRect/>
          </a:stretch>
        </p:blipFill>
        <p:spPr>
          <a:xfrm rot="5400000">
            <a:off x="-11907731" y="11907723"/>
            <a:ext cx="24688807" cy="873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C689439-9879-E54D-8996-CA935CE27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0112" y="8081685"/>
            <a:ext cx="14156053" cy="1753700"/>
          </a:xfrm>
        </p:spPr>
        <p:txBody>
          <a:bodyPr anchor="b"/>
          <a:lstStyle>
            <a:lvl1pPr>
              <a:defRPr sz="1152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51C20D8-7D48-CB4E-B8E3-D4AF00FF65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494393" y="10438700"/>
            <a:ext cx="14161766" cy="4907513"/>
          </a:xfrm>
        </p:spPr>
        <p:txBody>
          <a:bodyPr/>
          <a:lstStyle>
            <a:lvl1pPr marL="1028700" indent="-1028700">
              <a:buFont typeface="Arial" panose="020B0604020202020204" pitchFamily="34" charset="0"/>
              <a:buChar char="•"/>
              <a:defRPr sz="576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674580" indent="-1028700">
              <a:buFont typeface="Arial" panose="020B0604020202020204" pitchFamily="34" charset="0"/>
              <a:buChar char="•"/>
              <a:defRPr sz="50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08977" indent="-617220">
              <a:buFont typeface="Arial" panose="020B0604020202020204" pitchFamily="34" charset="0"/>
              <a:buChar char="•"/>
              <a:defRPr sz="43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937638" indent="0">
              <a:buNone/>
              <a:defRPr sz="3600"/>
            </a:lvl4pPr>
            <a:lvl5pPr marL="6583514" indent="0">
              <a:buNone/>
              <a:defRPr sz="3600"/>
            </a:lvl5pPr>
            <a:lvl6pPr marL="8229395" indent="0">
              <a:buNone/>
              <a:defRPr sz="3600"/>
            </a:lvl6pPr>
            <a:lvl7pPr marL="9875272" indent="0">
              <a:buNone/>
              <a:defRPr sz="3600"/>
            </a:lvl7pPr>
            <a:lvl8pPr marL="11521152" indent="0">
              <a:buNone/>
              <a:defRPr sz="3600"/>
            </a:lvl8pPr>
            <a:lvl9pPr marL="13167032" indent="0">
              <a:buNone/>
              <a:defRPr sz="36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725F7-AFD5-50F4-2831-38DF19C8DFA7}"/>
              </a:ext>
            </a:extLst>
          </p:cNvPr>
          <p:cNvSpPr/>
          <p:nvPr userDrawn="1"/>
        </p:nvSpPr>
        <p:spPr>
          <a:xfrm rot="16200000">
            <a:off x="-11907733" y="11907742"/>
            <a:ext cx="24688825" cy="8733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BC28A-F356-B6FE-188D-5CD773624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7576" y="13390533"/>
            <a:ext cx="14197802" cy="14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76500-6686-18F3-5979-3F10867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Khoury Brand Template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5C53C-26BA-A733-2075-0261B418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794D-6BAC-E11F-E8E5-AE261728B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22882869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7522-B2D6-1405-B4EF-CD3C2E19F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22882869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79B1-9280-7636-6A4E-32FBC0F9F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22717129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786" r:id="rId2"/>
    <p:sldLayoutId id="2147483787" r:id="rId3"/>
    <p:sldLayoutId id="2147483788" r:id="rId4"/>
    <p:sldLayoutId id="2147483789" r:id="rId5"/>
    <p:sldLayoutId id="2147483791" r:id="rId6"/>
    <p:sldLayoutId id="2147483790" r:id="rId7"/>
    <p:sldLayoutId id="2147483825" r:id="rId8"/>
    <p:sldLayoutId id="2147483792" r:id="rId9"/>
    <p:sldLayoutId id="2147483793" r:id="rId10"/>
    <p:sldLayoutId id="2147483795" r:id="rId11"/>
    <p:sldLayoutId id="2147483796" r:id="rId12"/>
    <p:sldLayoutId id="2147483826" r:id="rId13"/>
    <p:sldLayoutId id="2147483797" r:id="rId14"/>
    <p:sldLayoutId id="2147483798" r:id="rId15"/>
    <p:sldLayoutId id="2147483799" r:id="rId16"/>
    <p:sldLayoutId id="2147483827" r:id="rId17"/>
    <p:sldLayoutId id="2147483800" r:id="rId18"/>
    <p:sldLayoutId id="2147483823" r:id="rId19"/>
    <p:sldLayoutId id="2147483824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6" r:id="rId33"/>
    <p:sldLayoutId id="2147483817" r:id="rId34"/>
    <p:sldLayoutId id="2147483818" r:id="rId35"/>
    <p:sldLayoutId id="2147483819" r:id="rId36"/>
    <p:sldLayoutId id="2147483821" r:id="rId37"/>
    <p:sldLayoutId id="2147483822" r:id="rId38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81B-0B97-B54C-995E-9BABA9440E34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E359-D2C0-BB46-83E2-DB173A1E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35F92-6745-F97E-B0D9-07C57CBC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52635-3B16-B850-B1AF-91026145C8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B831-E711-779C-2152-B2EF48FC52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7E7366-B360-3335-499C-2798237464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CEBAB2-69F6-A202-AF4B-8A4E80098C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879338-8D5D-5480-91E0-82C0F43874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1B7FC4-415D-0A40-A8BC-48D24716AF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52E37C-9CA5-355D-5B95-6C9BD5606F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20E352C-BA4E-989F-E90F-7CF1C16163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2CAC06-1F21-EF7D-5E3B-481384DD6A5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E5CCFB-2F53-8900-4A45-65C8705E7D1A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69810D-BC78-956C-3CE3-8D1E99762AD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0D242C-664F-B889-2E45-22C1AE95D14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0692CC-BB38-61D7-5710-D89E0C20F93D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B6153E-57ED-029C-B52E-4CA4B6DA13B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6345"/>
      </p:ext>
    </p:extLst>
  </p:cSld>
  <p:clrMapOvr>
    <a:masterClrMapping/>
  </p:clrMapOvr>
</p:sld>
</file>

<file path=ppt/theme/theme1.xml><?xml version="1.0" encoding="utf-8"?>
<a:theme xmlns:a="http://schemas.openxmlformats.org/drawingml/2006/main" name="New Khoury Slide Design">
  <a:themeElements>
    <a:clrScheme name="KHOURY COLLEGE PPT - SEP 2022">
      <a:dk1>
        <a:srgbClr val="000000"/>
      </a:dk1>
      <a:lt1>
        <a:srgbClr val="FFFFFF"/>
      </a:lt1>
      <a:dk2>
        <a:srgbClr val="C8102E"/>
      </a:dk2>
      <a:lt2>
        <a:srgbClr val="E7E6E6"/>
      </a:lt2>
      <a:accent1>
        <a:srgbClr val="E5611C"/>
      </a:accent1>
      <a:accent2>
        <a:srgbClr val="FF854F"/>
      </a:accent2>
      <a:accent3>
        <a:srgbClr val="FFAE7F"/>
      </a:accent3>
      <a:accent4>
        <a:srgbClr val="FFB838"/>
      </a:accent4>
      <a:accent5>
        <a:srgbClr val="FFD580"/>
      </a:accent5>
      <a:accent6>
        <a:srgbClr val="FFE1A5"/>
      </a:accent6>
      <a:hlink>
        <a:srgbClr val="C8102E"/>
      </a:hlink>
      <a:folHlink>
        <a:srgbClr val="05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957f909-5e3b-4f85-b9f5-4db1c9a09c8e">
      <UserInfo>
        <DisplayName>Maravetz, Sarah</DisplayName>
        <AccountId>40</AccountId>
        <AccountType/>
      </UserInfo>
      <UserInfo>
        <DisplayName>Pettigrew, Josephine</DisplayName>
        <AccountId>66</AccountId>
        <AccountType/>
      </UserInfo>
      <UserInfo>
        <DisplayName>Tonkonogy, Amy</DisplayName>
        <AccountId>1034</AccountId>
        <AccountType/>
      </UserInfo>
      <UserInfo>
        <DisplayName>Stith, Andrea</DisplayName>
        <AccountId>1453</AccountId>
        <AccountType/>
      </UserInfo>
      <UserInfo>
        <DisplayName>Sadonis, Lindsey</DisplayName>
        <AccountId>70</AccountId>
        <AccountType/>
      </UserInfo>
      <UserInfo>
        <DisplayName>Donnelly, Alison</DisplayName>
        <AccountId>2392</AccountId>
        <AccountType/>
      </UserInfo>
      <UserInfo>
        <DisplayName>Khoury Leadership Members</DisplayName>
        <AccountId>2812</AccountId>
        <AccountType/>
      </UserInfo>
      <UserInfo>
        <DisplayName>Smith, Chelsea</DisplayName>
        <AccountId>16</AccountId>
        <AccountType/>
      </UserInfo>
      <UserInfo>
        <DisplayName>Brown, Marge</DisplayName>
        <AccountId>2761</AccountId>
        <AccountType/>
      </UserInfo>
      <UserInfo>
        <DisplayName>Dana, Eric</DisplayName>
        <AccountId>2821</AccountId>
        <AccountType/>
      </UserInfo>
      <UserInfo>
        <DisplayName>Trimarco, Mary</DisplayName>
        <AccountId>287</AccountId>
        <AccountType/>
      </UserInfo>
      <UserInfo>
        <DisplayName>Heywood, Lauren</DisplayName>
        <AccountId>2248</AccountId>
        <AccountType/>
      </UserInfo>
      <UserInfo>
        <DisplayName>Murphy, Paul</DisplayName>
        <AccountId>2170</AccountId>
        <AccountType/>
      </UserInfo>
      <UserInfo>
        <DisplayName>Gardner, Michelle</DisplayName>
        <AccountId>1031</AccountId>
        <AccountType/>
      </UserInfo>
      <UserInfo>
        <DisplayName>Monge, Alvaro</DisplayName>
        <AccountId>1766</AccountId>
        <AccountType/>
      </UserInfo>
    </SharedWithUsers>
    <Academic_x0020_Programs xmlns="9957f909-5e3b-4f85-b9f5-4db1c9a09c8e" xsi:nil="true"/>
    <Client xmlns="9957f909-5e3b-4f85-b9f5-4db1c9a09c8e" xsi:nil="true"/>
    <Region xmlns="9957f909-5e3b-4f85-b9f5-4db1c9a09c8e" xsi:nil="true"/>
    <Diversity xmlns="9957f909-5e3b-4f85-b9f5-4db1c9a09c8e">true</Diversity>
    <TaxCatchAll xmlns="e9952153-5aa5-42e8-8300-ccc6398e6c31" xsi:nil="true"/>
    <lcf76f155ced4ddcb4097134ff3c332f xmlns="4ef574f6-65a7-4067-8d28-7906cc9df1c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ED5A3CFB0564C88025570274B4C1A" ma:contentTypeVersion="20" ma:contentTypeDescription="Create a new document." ma:contentTypeScope="" ma:versionID="ad174082f9a4d66b2abe4d42fb10e9a5">
  <xsd:schema xmlns:xsd="http://www.w3.org/2001/XMLSchema" xmlns:xs="http://www.w3.org/2001/XMLSchema" xmlns:p="http://schemas.microsoft.com/office/2006/metadata/properties" xmlns:ns2="9957f909-5e3b-4f85-b9f5-4db1c9a09c8e" xmlns:ns3="4ef574f6-65a7-4067-8d28-7906cc9df1c8" xmlns:ns4="e9952153-5aa5-42e8-8300-ccc6398e6c31" targetNamespace="http://schemas.microsoft.com/office/2006/metadata/properties" ma:root="true" ma:fieldsID="43f324933d212f9630a9fda5ec71117d" ns2:_="" ns3:_="" ns4:_="">
    <xsd:import namespace="9957f909-5e3b-4f85-b9f5-4db1c9a09c8e"/>
    <xsd:import namespace="4ef574f6-65a7-4067-8d28-7906cc9df1c8"/>
    <xsd:import namespace="e9952153-5aa5-42e8-8300-ccc6398e6c31"/>
    <xsd:element name="properties">
      <xsd:complexType>
        <xsd:sequence>
          <xsd:element name="documentManagement">
            <xsd:complexType>
              <xsd:all>
                <xsd:element ref="ns2:Academic_x0020_Programs" minOccurs="0"/>
                <xsd:element ref="ns2:Client" minOccurs="0"/>
                <xsd:element ref="ns2:Region" minOccurs="0"/>
                <xsd:element ref="ns2:Diversity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7f909-5e3b-4f85-b9f5-4db1c9a09c8e" elementFormDefault="qualified">
    <xsd:import namespace="http://schemas.microsoft.com/office/2006/documentManagement/types"/>
    <xsd:import namespace="http://schemas.microsoft.com/office/infopath/2007/PartnerControls"/>
    <xsd:element name="Academic_x0020_Programs" ma:index="8" nillable="true" ma:displayName="Academic Programs" ma:description="This column should be used to associate academic programs with files" ma:internalName="Academic_x0020_Program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ign MS in Computer Science"/>
                    <xsd:enumeration value="Align MS in Data Science"/>
                    <xsd:enumeration value="MS in Artificial Intelligence"/>
                    <xsd:enumeration value="MS in Computer Science"/>
                    <xsd:enumeration value="MS in Cybersecurity"/>
                    <xsd:enumeration value="MS in Data Science"/>
                    <xsd:enumeration value="MS in Game Science and Design"/>
                    <xsd:enumeration value="MS in Health Informatics"/>
                    <xsd:enumeration value="MS in Robotics"/>
                    <xsd:enumeration value="PhD"/>
                    <xsd:enumeration value="Undergraduate"/>
                    <xsd:enumeration value="Undergraduate PlusOne"/>
                  </xsd:restriction>
                </xsd:simpleType>
              </xsd:element>
            </xsd:sequence>
          </xsd:extension>
        </xsd:complexContent>
      </xsd:complexType>
    </xsd:element>
    <xsd:element name="Client" ma:index="9" nillable="true" ma:displayName="Client" ma:description="Select the relevant client for this asset" ma:internalName="Cli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ssions"/>
                    <xsd:enumeration value="Advising"/>
                    <xsd:enumeration value="Biz Dev"/>
                    <xsd:enumeration value="CIC"/>
                    <xsd:enumeration value="Co-op"/>
                    <xsd:enumeration value="Cybersecurity and Privacy Institute"/>
                    <xsd:enumeration value="Dean"/>
                    <xsd:enumeration value="Development"/>
                    <xsd:enumeration value="EM"/>
                    <xsd:enumeration value="Faculty"/>
                  </xsd:restriction>
                </xsd:simpleType>
              </xsd:element>
            </xsd:sequence>
          </xsd:extension>
        </xsd:complexContent>
      </xsd:complexType>
    </xsd:element>
    <xsd:element name="Region" ma:index="10" nillable="true" ma:displayName="Region" ma:description="Select the relevant region(s) for this asset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oston"/>
                    <xsd:enumeration value="Portland"/>
                    <xsd:enumeration value="San Francisco"/>
                    <xsd:enumeration value="Silicon Valley"/>
                    <xsd:enumeration value="Seattle"/>
                    <xsd:enumeration value="Vancouver"/>
                    <xsd:enumeration value="London"/>
                    <xsd:enumeration value="Washington, DC"/>
                  </xsd:restriction>
                </xsd:simpleType>
              </xsd:element>
            </xsd:sequence>
          </xsd:extension>
        </xsd:complexContent>
      </xsd:complexType>
    </xsd:element>
    <xsd:element name="Diversity" ma:index="11" nillable="true" ma:displayName="Diversity" ma:default="1" ma:internalName="Diversity">
      <xsd:simpleType>
        <xsd:restriction base="dms:Boolean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574f6-65a7-4067-8d28-7906cc9df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52153-5aa5-42e8-8300-ccc6398e6c31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37b69a06-890f-46bc-a9af-06a7ab68d6c7}" ma:internalName="TaxCatchAll" ma:showField="CatchAllData" ma:web="9957f909-5e3b-4f85-b9f5-4db1c9a09c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32DB1-B4BE-4FAF-A8E4-5FAD44508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20689-940A-47BD-BC86-59B2DF5524C0}">
  <ds:schemaRefs>
    <ds:schemaRef ds:uri="http://purl.org/dc/terms/"/>
    <ds:schemaRef ds:uri="http://purl.org/dc/dcmitype/"/>
    <ds:schemaRef ds:uri="http://purl.org/dc/elements/1.1/"/>
    <ds:schemaRef ds:uri="9957f909-5e3b-4f85-b9f5-4db1c9a09c8e"/>
    <ds:schemaRef ds:uri="4ef574f6-65a7-4067-8d28-7906cc9df1c8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9952153-5aa5-42e8-8300-ccc6398e6c31"/>
  </ds:schemaRefs>
</ds:datastoreItem>
</file>

<file path=customXml/itemProps3.xml><?xml version="1.0" encoding="utf-8"?>
<ds:datastoreItem xmlns:ds="http://schemas.openxmlformats.org/officeDocument/2006/customXml" ds:itemID="{EC9818C7-89DA-4E52-BA4D-CBA7A3F6CEE0}">
  <ds:schemaRefs>
    <ds:schemaRef ds:uri="4ef574f6-65a7-4067-8d28-7906cc9df1c8"/>
    <ds:schemaRef ds:uri="9957f909-5e3b-4f85-b9f5-4db1c9a09c8e"/>
    <ds:schemaRef ds:uri="e9952153-5aa5-42e8-8300-ccc6398e6c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New Khoury Slide Design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subject/>
  <dc:creator>Elliott, Emily</dc:creator>
  <cp:keywords/>
  <dc:description/>
  <cp:lastModifiedBy>Monge, Alvaro</cp:lastModifiedBy>
  <cp:revision>4</cp:revision>
  <cp:lastPrinted>2019-07-26T19:52:48Z</cp:lastPrinted>
  <dcterms:created xsi:type="dcterms:W3CDTF">2019-07-11T18:23:01Z</dcterms:created>
  <dcterms:modified xsi:type="dcterms:W3CDTF">2023-03-09T23:07:13Z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0x0101005B5ED5A3CFB0564C88025570274B4C1A</vt:lpwstr>
  </property>
  <property fmtid="{D5CDD505-2E9C-101B-9397-08002B2CF9AE}" pid="3" name="MediaServiceImageTags">
    <vt:lpwstr/>
  </property>
</Properties>
</file>