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DBAE-49CB-C8F4-D39C-23F47A862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F4D06-9E04-2212-17B2-A873C588E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345B4-DD9A-F529-A2E2-8AD1205F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FE0-0997-A843-B91C-553CE25AF3D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FBF26-4D5F-9EA1-1AF6-0A130E83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16D1F-ABF9-6398-9406-4F467C83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D91-3457-9948-9B88-2D28404D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53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2252E-2DE4-2FB8-BF0F-A600D64C5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120CE-4390-C597-209A-21E466C05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C986-2719-7E9A-2CAE-085E984B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FE0-0997-A843-B91C-553CE25AF3D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455F8-6391-CAA1-CF6A-87BF85F6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A0DFE-FC04-F078-F368-C7499E0F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D91-3457-9948-9B88-2D28404D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5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5A5EBC-6CB8-8DE5-0A54-0733D85C8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5A346-59FF-D9BE-15C7-1D02B2855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F16DE-7789-13AC-2F62-BE880B1F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FE0-0997-A843-B91C-553CE25AF3D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4A282-978D-DD12-BB56-532D14D8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8656C-46BD-069A-AED2-3E36111B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D91-3457-9948-9B88-2D28404D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5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BAA8-A2C7-D1EB-F3EC-B33493D5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FDEB9-4515-1A5D-8993-A561EE3CC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A368-DB20-3736-1D3F-67B6CBFC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FE0-0997-A843-B91C-553CE25AF3D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1BD1-8E60-7A3F-B577-2D0E114E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CD672-8049-B3B2-666A-14CF04E2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D91-3457-9948-9B88-2D28404D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5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3D41-9904-5C7F-3528-33EB884C4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B0D6A-DAAF-37EA-7411-226B808A0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4780C-8B25-2E11-4BA6-C8CEEB23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FE0-0997-A843-B91C-553CE25AF3D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1497E-7CB7-5CB3-B266-76261A6E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852E-5989-493A-97A9-845B541C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D91-3457-9948-9B88-2D28404D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5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C0D7-7E26-901D-0DE6-1BB31057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9E3C-FDB2-2E28-1B73-559E4A539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E8134-E7F2-BC7D-CFE2-017A9E585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3782A-CC48-DD99-7F6A-6C5C7995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FE0-0997-A843-B91C-553CE25AF3D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F1DD-4D4F-F898-312C-097FB558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7A0DD-1BE6-AA3B-DB63-916852FC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D91-3457-9948-9B88-2D28404D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1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0B98-02C2-A49C-34B7-29BA7A05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3478C-0839-CE3E-38C5-180FADBED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7685B-88E8-B0B5-9EEA-C6A680C4B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DC1BC-9D2E-DAA1-5D2F-F5C645AEB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5ED7D-5674-D129-8F34-6324870EC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8254BD-7EDB-B14D-8C23-55CFAC108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FE0-0997-A843-B91C-553CE25AF3D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BD929D-2361-B032-AA5C-1988785FB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2BB99-FB73-BD74-A045-646515FE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D91-3457-9948-9B88-2D28404D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3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9844-66DF-5D3D-9E5E-B916F6D51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A670E-734E-5445-124E-79E1F6AC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FE0-0997-A843-B91C-553CE25AF3D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98E15-6936-E98C-02D9-AEDBBA97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DBD2B-ED76-75D3-9A6D-3CBEA979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D91-3457-9948-9B88-2D28404D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81F38-D86F-CACD-4B5C-FFE5F6C7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FE0-0997-A843-B91C-553CE25AF3D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ED9BF-DCB7-1E48-ABF6-11FE2B6E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FD930-4109-5C7D-FC30-9D59D213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D91-3457-9948-9B88-2D28404D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2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C07E-C72D-3E2D-CBE0-B64E88A8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84A2-441B-4921-2677-58DE23A2F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8C158-C8D7-56D6-DD1E-E82CE7529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50979-FF91-9758-7F2B-1E452A75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FE0-0997-A843-B91C-553CE25AF3D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BA3EE-10E7-EA4B-5BEA-C9E956DE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02B8F-5D52-FC85-E3D3-61536E7C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D91-3457-9948-9B88-2D28404D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86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6A68-BABD-8039-CC47-1559A97C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92BC8-4B09-E5B9-27B4-F71298445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B0C29-563D-5A38-950D-B4D9E0B5D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0BADD-B805-1E30-EB24-2018C036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42FE0-0997-A843-B91C-553CE25AF3D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D3722-CDCB-3BDE-F407-B4E78B31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F672C-8FAE-8778-56C6-D4FA1B02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A1D91-3457-9948-9B88-2D28404D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04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9DFD0-50BE-DD5A-6F40-59568BEE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54114-56AB-6E1C-71F6-36B2797BB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96F41-78DB-7816-F9EE-64415C093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742FE0-0997-A843-B91C-553CE25AF3D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9E4F-A822-0727-4734-EFA61EC2D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0163B-4556-C0BE-1E31-D30341711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A1D91-3457-9948-9B88-2D28404DD6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9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DQvTJtW5ls&amp;t=308s" TargetMode="External"/><Relationship Id="rId2" Type="http://schemas.openxmlformats.org/officeDocument/2006/relationships/hyperlink" Target="https://www.youtube.com/watch?v=MnrJzXM7a6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22wlLy7hKP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RuRE-Bwk1U" TargetMode="External"/><Relationship Id="rId2" Type="http://schemas.openxmlformats.org/officeDocument/2006/relationships/hyperlink" Target="https://youtu.be/fxMKuv0A6z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cQmupwea8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3A0A-F9EE-DE49-5CB1-B90EFBF95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A315F-5D18-6B8C-9642-046F9595A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CC7DE-E175-AE0D-FCEC-D2140CB7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74F9-32DC-C0DA-CBA7-4413E39A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iphone</a:t>
            </a:r>
            <a:endParaRPr lang="en-US" dirty="0"/>
          </a:p>
          <a:p>
            <a:r>
              <a:rPr lang="en-US" dirty="0">
                <a:hlinkClick r:id="rId3"/>
              </a:rPr>
              <a:t>Yorkshire</a:t>
            </a:r>
            <a:endParaRPr lang="en-US" dirty="0"/>
          </a:p>
          <a:p>
            <a:r>
              <a:rPr lang="en-US" dirty="0">
                <a:hlinkClick r:id="rId4"/>
              </a:rPr>
              <a:t>rabbit 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9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8FFEE-E9EB-1D3A-CB2B-B91CC871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BF446-E60D-3822-733C-F0DB0FD6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Penn and Teller’s Lab Scam</a:t>
            </a:r>
            <a:endParaRPr lang="en-US" dirty="0"/>
          </a:p>
          <a:p>
            <a:r>
              <a:rPr lang="en-US" dirty="0">
                <a:hlinkClick r:id="rId3"/>
              </a:rPr>
              <a:t>Text vs. Morse Code</a:t>
            </a:r>
            <a:endParaRPr lang="en-US" dirty="0"/>
          </a:p>
          <a:p>
            <a:r>
              <a:rPr lang="en-US" dirty="0">
                <a:hlinkClick r:id="rId4"/>
              </a:rPr>
              <a:t>Siri vs. Cortana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4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Demos</vt:lpstr>
      <vt:lpstr>PowerPoint Presentation</vt:lpstr>
      <vt:lpstr>Fun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Demos</dc:title>
  <dc:creator>Church, Kenneth</dc:creator>
  <cp:lastModifiedBy>Church, Kenneth</cp:lastModifiedBy>
  <cp:revision>1</cp:revision>
  <dcterms:created xsi:type="dcterms:W3CDTF">2024-03-19T21:42:46Z</dcterms:created>
  <dcterms:modified xsi:type="dcterms:W3CDTF">2024-03-19T22:10:20Z</dcterms:modified>
</cp:coreProperties>
</file>