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CCEC-08C1-8025-5DE3-AF29B7F8A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C009-0F0F-8B77-5EF2-B623A304B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E8DF-9990-BF22-A964-EE2B8147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E0A5-1EA4-2F66-DB4C-41283CFA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00AE-E0D1-399B-DED2-D19F604F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8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1EA-A74A-1D50-136B-1B7FAA2D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84AEC-90BF-AA77-6E93-06B3720E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9AD6-BF0E-3091-0D60-E706BF5C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04894-2AFE-D001-B3A9-A79B0860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A4B48-4678-96BF-B0B3-305E336C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DA727-BA6D-2694-7657-2AFF9D492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D3C86-FE67-D541-6B1E-D7997CBA3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19D0-3CF5-B85F-35D8-F443EC7E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DD88F-59EA-07E8-FF9B-FFC0A66C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2B462-0616-C897-CB34-479EBBC6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005C-0F4A-F78D-F70E-263A6100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40F3-1F5E-21E3-2064-DE91FF05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396B4-BF02-6403-2E6C-94FC753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A184-87B4-3F09-2E00-DA7D5D38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D6A23-79FE-4CE4-A5EC-E5D57249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5619-8ACA-9906-EEA3-E08ECE35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B7D74-2F7F-1D8F-5FDF-EC30DF8AE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3069B-0BC6-9982-7C6D-75139999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087BD-7090-2526-597F-F5AFE5BF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8D184-9055-BF55-73A8-FF2DDA66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6C68-C8FD-F227-7458-22DF858FB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A83C-11E5-5531-A01E-DD09FA62D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574E2-D826-F470-3952-4DE0315F8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331D9-295E-2483-8EF1-A2DF694B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22BC5-A296-2650-4A2F-87128415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BEA53-345E-46BF-9634-E3F6741F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03BF-906D-0D52-FC33-52740756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177DA-5891-8DB3-6D96-D0EF3821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80B8E-EF99-4552-C3F4-93C72B0B6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DD606-D1C0-375C-54AE-31298908A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A5D51-D5D3-CA51-5D43-7EB815A6C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33CAA-BBD2-517A-2950-B2EF2A07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40E14-7583-02EE-7E66-CB67E232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E3103-5F7D-3979-4D1E-06AB9B86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98AC-1981-588F-D51A-4267AD00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1D47D-8F91-8019-AF07-17BC5F3B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E0403-DE5A-7DA0-7345-576A7879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F5325-F6A0-A901-E8E7-963F3FBF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86FE8-8E0E-16C1-1906-0E1918B3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875BA-B242-303C-086F-43FDBA7D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57E1-C38E-0E66-C51E-3FD60596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285-4FB8-373C-9767-1A3A5BD4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E235-153C-3B74-0D8B-3BCB3895F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4EF24-6E9A-DCFE-0FAA-867BEE036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67A71-1BCE-A000-B2BE-BF927980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7AC3D-9229-DF0D-536B-7DFA6D37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B6B6E-727B-5BEC-BCFE-F39C2617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5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6103-37A6-8715-9792-ADA3FA0CC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7660B-3377-D473-2004-CC60D5499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3DFE5-018B-3BB6-57D1-E57F1028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C584A-D52A-028E-964A-7D4ACD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FAFA-F8C9-F8B3-96CD-7ACF654F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A4D2D-216D-EFF3-F66F-DB39C4C3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5ACE5-7F45-B541-DD03-6062D4CD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5C2F-E806-ED24-C19F-4E5A80710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ABB4-53BB-AE04-8665-B588F7619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16F92-B337-074D-85F8-B155598E262E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6EAF-A14E-9025-8E8A-9F807A3B3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36CE7-D16A-2B31-34E0-6EFF5BF2B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17E2-A371-1245-B024-3C47D7F58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ecommendpapers.xy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2EF857-5D18-F2AE-3B29-CAF85CC4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https://recommendpapers.xyz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5DA2D910-CAB5-6C12-4E90-3D09508EF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2836" y="1825625"/>
            <a:ext cx="7946327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B5BC5F-85CE-D3CA-C167-3198E5DFE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52" y="150292"/>
            <a:ext cx="2223123" cy="2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500A2-498C-F2E5-932E-249059CACA54}"/>
              </a:ext>
            </a:extLst>
          </p:cNvPr>
          <p:cNvSpPr txBox="1"/>
          <p:nvPr/>
        </p:nvSpPr>
        <p:spPr>
          <a:xfrm>
            <a:off x="9503828" y="2436272"/>
            <a:ext cx="268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Kenneth Church</a:t>
            </a:r>
          </a:p>
        </p:txBody>
      </p:sp>
    </p:spTree>
    <p:extLst>
      <p:ext uri="{BB962C8B-B14F-4D97-AF65-F5344CB8AC3E}">
        <p14:creationId xmlns:p14="http://schemas.microsoft.com/office/powerpoint/2010/main" val="63384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69A2-D037-F5B5-E717-1CA1A602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for Academic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545E0-5BEA-602F-62B3-B114646413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Web page</a:t>
                </a:r>
              </a:p>
              <a:p>
                <a:r>
                  <a:rPr lang="en-US" dirty="0"/>
                  <a:t>API</a:t>
                </a:r>
              </a:p>
              <a:p>
                <a:r>
                  <a:rPr lang="en-US" dirty="0"/>
                  <a:t>Bulk download of multiple embeddings,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similarity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papers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(hidden dimensions) </a:t>
                </a:r>
              </a:p>
              <a:p>
                <a:pPr lvl="1"/>
                <a:r>
                  <a:rPr lang="en-US" dirty="0"/>
                  <a:t>Some embeddings are based on BERT </a:t>
                </a:r>
              </a:p>
              <a:p>
                <a:pPr lvl="2"/>
                <a:r>
                  <a:rPr lang="en-US" dirty="0"/>
                  <a:t>and some are based on spectral clustering</a:t>
                </a:r>
              </a:p>
              <a:p>
                <a:r>
                  <a:rPr lang="en-US" dirty="0"/>
                  <a:t>Claim: the embedding problem is bounded above and below by SVD</a:t>
                </a:r>
              </a:p>
              <a:p>
                <a:pPr lvl="1"/>
                <a:r>
                  <a:rPr lang="en-US" dirty="0"/>
                  <a:t>Consequence: </a:t>
                </a:r>
              </a:p>
              <a:p>
                <a:pPr lvl="2"/>
                <a:r>
                  <a:rPr lang="en-US" dirty="0"/>
                  <a:t>mini-batches cannot compute embeddings (without introducing losses)</a:t>
                </a:r>
              </a:p>
              <a:p>
                <a:pPr lvl="2"/>
                <a:r>
                  <a:rPr lang="en-US" dirty="0"/>
                  <a:t>because mini-batches are a FSM (constant space and linear time)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9545E0-5BEA-602F-62B3-B114646413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8601009-AFB9-1CFB-E0C9-274476424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352" y="150292"/>
            <a:ext cx="2223123" cy="221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AADED4-1BCB-AC68-09E5-A5178BBD79A6}"/>
              </a:ext>
            </a:extLst>
          </p:cNvPr>
          <p:cNvSpPr txBox="1"/>
          <p:nvPr/>
        </p:nvSpPr>
        <p:spPr>
          <a:xfrm>
            <a:off x="9503828" y="2436272"/>
            <a:ext cx="2688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Kenneth Church</a:t>
            </a:r>
          </a:p>
        </p:txBody>
      </p:sp>
    </p:spTree>
    <p:extLst>
      <p:ext uri="{BB962C8B-B14F-4D97-AF65-F5344CB8AC3E}">
        <p14:creationId xmlns:p14="http://schemas.microsoft.com/office/powerpoint/2010/main" val="406007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https://recommendpapers.xyz </vt:lpstr>
      <vt:lpstr>Resources for Academic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Church</dc:creator>
  <cp:lastModifiedBy>Kenneth Church</cp:lastModifiedBy>
  <cp:revision>2</cp:revision>
  <dcterms:created xsi:type="dcterms:W3CDTF">2024-09-30T22:50:12Z</dcterms:created>
  <dcterms:modified xsi:type="dcterms:W3CDTF">2024-09-30T23:04:25Z</dcterms:modified>
</cp:coreProperties>
</file>