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  <p:sldId id="263" r:id="rId5"/>
    <p:sldId id="259" r:id="rId6"/>
    <p:sldId id="257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07"/>
    <p:restoredTop sz="96327"/>
  </p:normalViewPr>
  <p:slideViewPr>
    <p:cSldViewPr snapToGrid="0">
      <p:cViewPr>
        <p:scale>
          <a:sx n="320" d="100"/>
          <a:sy n="320" d="100"/>
        </p:scale>
        <p:origin x="-64" y="-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D545F-801E-0644-CCB7-491551CDC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967896-583F-52D2-D9ED-3A6AD9FE3F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CB56-205B-70FE-F8FB-05ED3B14A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FF60-D63C-8E47-BFE7-64A117AF4390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0552B-BAA7-6D63-182E-51E3F39D7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76851-464E-D561-AF06-FAC4A5969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C1961-E8F4-C544-8D1B-663D0D6B4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92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4887E-262D-B967-A2EC-19F2F0D2C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FEADFC-6D0E-84E6-A2BF-AE1EEF32D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BF578-BF4E-1165-0CFC-8448E04E6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FF60-D63C-8E47-BFE7-64A117AF4390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529E2-4829-D8B0-DCE3-A73A52EF1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DEA3F-3BF7-004E-3256-9D433DBE2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C1961-E8F4-C544-8D1B-663D0D6B4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38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4F525E-22E8-5492-CD45-45BAAF8F31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DBCAED-B49C-C21A-2564-C67F61258C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DA3C4-5A8D-49ED-8DA5-357E6B204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FF60-D63C-8E47-BFE7-64A117AF4390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F120F-ADD1-B912-D437-96D464FCB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80CD6-3262-34E6-42EB-7A0D3CA75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C1961-E8F4-C544-8D1B-663D0D6B4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991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16BFA-5110-DCF3-DA57-B1CCA7429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4D5A6-FE45-C580-1C8F-657395ABF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45942-460D-550D-5510-AE3637139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FF60-D63C-8E47-BFE7-64A117AF4390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B7C27-9B5A-6AE1-8987-068A9EAF8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3C000-C075-ED70-CAA1-063725CD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C1961-E8F4-C544-8D1B-663D0D6B4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842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81465-A84C-1C94-52F0-DA21A8F72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E446A-4FEE-7882-73C9-8E9607111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8DD58-028E-D52C-382A-23494CC24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FF60-D63C-8E47-BFE7-64A117AF4390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0D90A-696E-D058-ADDC-218AA7F32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F0CEE-D3AF-639E-48A9-40F054650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C1961-E8F4-C544-8D1B-663D0D6B4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33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ABC90-A9AC-4AF0-2449-1667FC851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3FFF8-92DB-8AFC-062F-FFD3CBCCA0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C7A9F0-856A-89DE-8A0C-4FE9F9A35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F0A48-F943-BDC6-F8F6-D2D718775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FF60-D63C-8E47-BFE7-64A117AF4390}" type="datetimeFigureOut">
              <a:rPr lang="en-US" smtClean="0"/>
              <a:t>2/6/24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1A1519-5E55-E0CD-7EDE-11E8773C8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9E4590-9587-3B42-590A-5EBC2C20F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C1961-E8F4-C544-8D1B-663D0D6B4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98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53EB3-E41B-F6DF-D121-238A72D89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01647-53AC-0AA5-BB6A-72B82A091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C7DC16-51FC-5530-2E5C-0E813B72F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0D4768-946A-10CF-6BA8-91F98120B7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240E18-9EA1-A101-EA31-3292FC30C5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B3DE82-53B2-C8A8-C9DC-3FE0A0DF0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FF60-D63C-8E47-BFE7-64A117AF4390}" type="datetimeFigureOut">
              <a:rPr lang="en-US" smtClean="0"/>
              <a:t>2/6/24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A2101A-03A7-7FA6-6E99-759AAE6F1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EEF316-6630-546C-0C6E-429A16509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C1961-E8F4-C544-8D1B-663D0D6B4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65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D5E07-B51F-1C06-2C4F-680B89469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AB839A-6F2A-CF62-9037-2AEE8A11E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FF60-D63C-8E47-BFE7-64A117AF4390}" type="datetimeFigureOut">
              <a:rPr lang="en-US" smtClean="0"/>
              <a:t>2/6/24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04B655-51D8-D764-81A0-37CD184AD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239AC-BD9A-A802-3338-A857BEF2E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C1961-E8F4-C544-8D1B-663D0D6B4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90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50368B-F068-3FEF-803F-4598E9EC9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FF60-D63C-8E47-BFE7-64A117AF4390}" type="datetimeFigureOut">
              <a:rPr lang="en-US" smtClean="0"/>
              <a:t>2/6/24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2C5DDF-B987-1857-C75C-C68070BB9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60C1F-4FEF-4A0A-F2E2-AF70C2229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C1961-E8F4-C544-8D1B-663D0D6B4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70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9A30B-B2F7-0EE6-48BC-FA5AA7843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09FDB-C416-F9D1-0E0A-82A1648EE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56F7F-AD8F-82A9-0F09-0F5320212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A1D741-2026-7A43-B9F3-EEB8B9433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FF60-D63C-8E47-BFE7-64A117AF4390}" type="datetimeFigureOut">
              <a:rPr lang="en-US" smtClean="0"/>
              <a:t>2/6/24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6F3C35-7247-FD1D-1A06-D68334C50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722A9F-0F82-6A76-5FCD-D4FEC53F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C1961-E8F4-C544-8D1B-663D0D6B4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750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7066B-FF26-3B29-238D-B0BB01F4A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EB72CC-FE3C-FDD3-62A7-4A3C5AC753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7E5DB4-3250-C026-9BB0-F2F6C662D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39714-CE10-0006-7017-D4D01BB53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FF60-D63C-8E47-BFE7-64A117AF4390}" type="datetimeFigureOut">
              <a:rPr lang="en-US" smtClean="0"/>
              <a:t>2/6/24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CA84F6-E8A0-457C-9038-52B026BA2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9D2DD3-E4C0-5D23-F315-C5BD5CF26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C1961-E8F4-C544-8D1B-663D0D6B4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431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23E384-9EE0-7D76-DCA3-5A7632406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9ED23-9671-77BD-DBA4-DCB982E8B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6D65E-B645-3E0E-4A56-88723EE2E6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5FF60-D63C-8E47-BFE7-64A117AF4390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FCF7B-29F1-509F-7A26-04EF0C25F0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F9C0B-E77C-44E6-B843-7E526C84CC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C1961-E8F4-C544-8D1B-663D0D6B4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62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clanthology.org/events/acl-2022/#2022acl-lo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kwchurch/ACL2022_deepnets_tutoria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kwchurch/Benchmarking_past_present_future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6CJA421aUo" TargetMode="External"/><Relationship Id="rId7" Type="http://schemas.openxmlformats.org/officeDocument/2006/relationships/hyperlink" Target="https://www.superlectures.com/interspeech2016/ketchup-interdisciplinarity-and-the-spread-of-innovation-in-speech-and-language-processing" TargetMode="External"/><Relationship Id="rId2" Type="http://schemas.openxmlformats.org/officeDocument/2006/relationships/hyperlink" Target="https://www.youtube.com/watch?v=x7psGHgatG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P18EdAKuC1U" TargetMode="External"/><Relationship Id="rId5" Type="http://schemas.openxmlformats.org/officeDocument/2006/relationships/hyperlink" Target="https://github.com/kwchurch/Benchmarking_past_present_future/" TargetMode="External"/><Relationship Id="rId4" Type="http://schemas.openxmlformats.org/officeDocument/2006/relationships/hyperlink" Target="https://youtu.be/Fj7r3vYAjGY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daVcXde3QJE" TargetMode="External"/><Relationship Id="rId13" Type="http://schemas.openxmlformats.org/officeDocument/2006/relationships/hyperlink" Target="https://www.youtube.com/watch?v=iW1BulWR9dI" TargetMode="External"/><Relationship Id="rId3" Type="http://schemas.openxmlformats.org/officeDocument/2006/relationships/hyperlink" Target="https://youtu.be/UF8uR6Z6KLc" TargetMode="External"/><Relationship Id="rId7" Type="http://schemas.openxmlformats.org/officeDocument/2006/relationships/hyperlink" Target="https://youtu.be/_6Fm3q7R8iQ" TargetMode="External"/><Relationship Id="rId12" Type="http://schemas.openxmlformats.org/officeDocument/2006/relationships/hyperlink" Target="https://youtu.be/ntZ14BAFMyo" TargetMode="External"/><Relationship Id="rId2" Type="http://schemas.openxmlformats.org/officeDocument/2006/relationships/hyperlink" Target="https://web.archive.org/web/20170801054115/https:/www.engineering.columbia.edu/kai-fu-lee-speech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rive.google.com/file/d/0B5QfqZms4UpjNDVYSzdhNm5pSkk/view?resourcekey=0-pkeTvF9mbuWUMrWsLeSFqA" TargetMode="External"/><Relationship Id="rId11" Type="http://schemas.openxmlformats.org/officeDocument/2006/relationships/hyperlink" Target="https://youtu.be/ZWaX1g_2SSQ" TargetMode="External"/><Relationship Id="rId5" Type="http://schemas.openxmlformats.org/officeDocument/2006/relationships/hyperlink" Target="https://www.youtube.com/watch?v=1tQ5XwvjPmA" TargetMode="External"/><Relationship Id="rId10" Type="http://schemas.openxmlformats.org/officeDocument/2006/relationships/hyperlink" Target="https://www.youtube.com/watch?v=NlBjNmXvqIM" TargetMode="External"/><Relationship Id="rId4" Type="http://schemas.openxmlformats.org/officeDocument/2006/relationships/hyperlink" Target="https://www.youtube.com/watch?v=zlQvMp5rB6g" TargetMode="External"/><Relationship Id="rId9" Type="http://schemas.openxmlformats.org/officeDocument/2006/relationships/hyperlink" Target="https://www.youtube.com/watch?v=Rqh6fhcAqpw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PnLdPo1Lz-8" TargetMode="External"/><Relationship Id="rId2" Type="http://schemas.openxmlformats.org/officeDocument/2006/relationships/hyperlink" Target="https://www.youtube.com/watch?v=dK_XEGrzHUo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.be/ty-U5DvaVtk" TargetMode="External"/><Relationship Id="rId4" Type="http://schemas.openxmlformats.org/officeDocument/2006/relationships/hyperlink" Target="https://www.youtube.com/watch?v=57mi_RpaZr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CEFDA-908F-8D48-DF16-38E90B1FB7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Feb 17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980774-3DAD-5AF9-E125-FD3F5041A4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Kenneth Church</a:t>
            </a:r>
          </a:p>
        </p:txBody>
      </p:sp>
    </p:spTree>
    <p:extLst>
      <p:ext uri="{BB962C8B-B14F-4D97-AF65-F5344CB8AC3E}">
        <p14:creationId xmlns:p14="http://schemas.microsoft.com/office/powerpoint/2010/main" val="2197306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1E893-98FE-3A94-5045-FCCAAE55E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hlinkClick r:id="rId2"/>
              </a:rPr>
              <a:t>https://aclanthology.org/events/acl-2022/#2022acl-long</a:t>
            </a:r>
            <a:r>
              <a:rPr lang="en-US" sz="3600" dirty="0"/>
              <a:t> </a:t>
            </a:r>
          </a:p>
        </p:txBody>
      </p:sp>
      <p:pic>
        <p:nvPicPr>
          <p:cNvPr id="5" name="Content Placeholder 4" descr="Text, timeline&#10;&#10;Description automatically generated">
            <a:extLst>
              <a:ext uri="{FF2B5EF4-FFF2-40B4-BE49-F238E27FC236}">
                <a16:creationId xmlns:a16="http://schemas.microsoft.com/office/drawing/2014/main" id="{724B21AA-2021-ACB0-6E6E-DFA54EC0D7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10515599" cy="5897262"/>
          </a:xfrm>
        </p:spPr>
      </p:pic>
    </p:spTree>
    <p:extLst>
      <p:ext uri="{BB962C8B-B14F-4D97-AF65-F5344CB8AC3E}">
        <p14:creationId xmlns:p14="http://schemas.microsoft.com/office/powerpoint/2010/main" val="4221161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54671-C0B6-A03E-84E6-9B4E5341E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hlinkClick r:id="rId2"/>
              </a:rPr>
              <a:t>https://github.com/kwchurch/ACL2022_deepnets_tutorial</a:t>
            </a:r>
            <a:r>
              <a:rPr lang="en-US" sz="3200" dirty="0"/>
              <a:t> 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D8E9029-9163-E2B6-1E0A-A28432A4CD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9682" y="1531711"/>
            <a:ext cx="6411232" cy="5065570"/>
          </a:xfrm>
        </p:spPr>
      </p:pic>
    </p:spTree>
    <p:extLst>
      <p:ext uri="{BB962C8B-B14F-4D97-AF65-F5344CB8AC3E}">
        <p14:creationId xmlns:p14="http://schemas.microsoft.com/office/powerpoint/2010/main" val="3576218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3B970-6CDF-C9BA-6646-BF45881CC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hlinkClick r:id="rId2"/>
              </a:rPr>
              <a:t>https://github.com/kwchurch/Benchmarking_past_present_future</a:t>
            </a:r>
            <a:r>
              <a:rPr lang="en-US" sz="2800" dirty="0"/>
              <a:t> </a:t>
            </a:r>
          </a:p>
        </p:txBody>
      </p:sp>
      <p:pic>
        <p:nvPicPr>
          <p:cNvPr id="9" name="Content Placeholder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7E4329F-CC11-2798-B836-7472F349D6D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11628" y="1558661"/>
            <a:ext cx="7522883" cy="5038081"/>
          </a:xfrm>
        </p:spPr>
      </p:pic>
      <p:pic>
        <p:nvPicPr>
          <p:cNvPr id="7" name="Content Placeholder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F727EF9-AC1A-797A-D8AC-42C63B85FDE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516054" y="1558661"/>
            <a:ext cx="7522883" cy="6861196"/>
          </a:xfrm>
        </p:spPr>
      </p:pic>
    </p:spTree>
    <p:extLst>
      <p:ext uri="{BB962C8B-B14F-4D97-AF65-F5344CB8AC3E}">
        <p14:creationId xmlns:p14="http://schemas.microsoft.com/office/powerpoint/2010/main" val="703134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ACFAB-1C09-2A47-AED0-697336264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6B31C-1031-8F6C-689B-44C5343E1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Alchemy</a:t>
            </a:r>
          </a:p>
          <a:p>
            <a:pPr lvl="1"/>
            <a:r>
              <a:rPr lang="en-US" dirty="0">
                <a:hlinkClick r:id="rId2"/>
              </a:rPr>
              <a:t>https://www.youtube.com/watch?v=x7psGHgatGM</a:t>
            </a:r>
            <a:r>
              <a:rPr lang="en-US" dirty="0"/>
              <a:t> </a:t>
            </a:r>
          </a:p>
          <a:p>
            <a:r>
              <a:rPr lang="en-US" dirty="0"/>
              <a:t>Metcalfe’s Law</a:t>
            </a:r>
          </a:p>
          <a:p>
            <a:pPr lvl="1"/>
            <a:r>
              <a:rPr lang="en-US" dirty="0">
                <a:hlinkClick r:id="rId3"/>
              </a:rPr>
              <a:t>https://www.youtube.com/watch?v=f6CJA421aUo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4"/>
              </a:rPr>
              <a:t>https://youtu.be/Fj7r3vYAjGY</a:t>
            </a:r>
            <a:endParaRPr lang="en-US" dirty="0"/>
          </a:p>
          <a:p>
            <a:r>
              <a:rPr lang="en-US" dirty="0">
                <a:hlinkClick r:id="rId5"/>
              </a:rPr>
              <a:t>https://github.com/kwchurch/Benchmarking_past_present_future/</a:t>
            </a:r>
            <a:endParaRPr lang="en-US" dirty="0"/>
          </a:p>
          <a:p>
            <a:pPr lvl="1"/>
            <a:r>
              <a:rPr lang="en-US" dirty="0"/>
              <a:t>Watson</a:t>
            </a:r>
            <a:endParaRPr lang="en-US" dirty="0">
              <a:hlinkClick r:id="rId6"/>
            </a:endParaRPr>
          </a:p>
          <a:p>
            <a:pPr lvl="2"/>
            <a:r>
              <a:rPr lang="en-US" dirty="0">
                <a:hlinkClick r:id="rId6"/>
              </a:rPr>
              <a:t>https://www.youtube.com/watch?v=P18EdAKuC1U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Jurafsky</a:t>
            </a:r>
            <a:endParaRPr lang="en-US" dirty="0">
              <a:hlinkClick r:id="rId7"/>
            </a:endParaRPr>
          </a:p>
          <a:p>
            <a:pPr lvl="2"/>
            <a:r>
              <a:rPr lang="en-US" dirty="0">
                <a:hlinkClick r:id="rId7"/>
              </a:rPr>
              <a:t>https://www.superlectures.com/interspeech2016/ketchup-interdisciplinarity-and-the-spread-of-innovation-in-speech-and-language-processing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856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2BAC97B-9FE4-09E0-F2BD-DA14164E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Commencement Speeches &amp; More…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9BCA7A7-F40D-83D6-535F-EEC7C6B0A0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Commencement Speeches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E50AF90-4BFB-2AA9-5B28-110F7568797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Kai-Fu Lee</a:t>
            </a:r>
          </a:p>
          <a:p>
            <a:pPr lvl="1"/>
            <a:r>
              <a:rPr lang="en-US" dirty="0">
                <a:hlinkClick r:id="rId2"/>
              </a:rPr>
              <a:t>https://web.archive.org/web/20170801054115/https://www.engineering.columbia.edu/kai-fu-lee-speech</a:t>
            </a:r>
            <a:r>
              <a:rPr lang="en-US" dirty="0"/>
              <a:t> </a:t>
            </a:r>
          </a:p>
          <a:p>
            <a:r>
              <a:rPr lang="en-US" dirty="0"/>
              <a:t>Steve Jobs</a:t>
            </a:r>
          </a:p>
          <a:p>
            <a:pPr lvl="1"/>
            <a:r>
              <a:rPr lang="en-US" dirty="0">
                <a:hlinkClick r:id="rId3"/>
              </a:rPr>
              <a:t>https://youtu.be/UF8uR6Z6KLc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6F22BBE-DB0B-3876-F9E4-BA9DC7A871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Other Speeches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BAB0DD7-2684-BDBC-F023-5ED5CCE67BD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Steve Jobs</a:t>
            </a:r>
          </a:p>
          <a:p>
            <a:pPr lvl="1"/>
            <a:r>
              <a:rPr lang="en-US" dirty="0"/>
              <a:t>Superbowl ads</a:t>
            </a:r>
          </a:p>
          <a:p>
            <a:pPr lvl="2"/>
            <a:r>
              <a:rPr lang="en-US" dirty="0"/>
              <a:t>Practice (friendly audience)</a:t>
            </a:r>
          </a:p>
          <a:p>
            <a:pPr lvl="3"/>
            <a:r>
              <a:rPr lang="en-US" dirty="0">
                <a:hlinkClick r:id="rId4"/>
              </a:rPr>
              <a:t>https://www.youtube.com/watch?v=zlQvMp5rB6g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Higher stakes</a:t>
            </a:r>
          </a:p>
          <a:p>
            <a:pPr lvl="3"/>
            <a:r>
              <a:rPr lang="en-US" dirty="0">
                <a:hlinkClick r:id="rId5"/>
              </a:rPr>
              <a:t>https://www.youtube.com/watch?v=1tQ5XwvjPmA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Kai-Fu Lee (then)</a:t>
            </a:r>
          </a:p>
          <a:p>
            <a:pPr lvl="2"/>
            <a:r>
              <a:rPr lang="en-US" dirty="0">
                <a:hlinkClick r:id="rId6"/>
              </a:rPr>
              <a:t>https://drive.google.com/file/d/0B5QfqZms4UpjNDVYSzdhNm5pSkk/view?resourcekey=0-pkeTvF9mbuWUMrWsLeSFqA</a:t>
            </a:r>
            <a:r>
              <a:rPr lang="en-US" dirty="0"/>
              <a:t> </a:t>
            </a:r>
          </a:p>
          <a:p>
            <a:pPr lvl="2"/>
            <a:r>
              <a:rPr lang="en-US" dirty="0">
                <a:hlinkClick r:id="rId7"/>
              </a:rPr>
              <a:t>https://youtu.be/_6Fm3q7R8iQ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Rabbit (now)</a:t>
            </a:r>
          </a:p>
          <a:p>
            <a:pPr lvl="2"/>
            <a:r>
              <a:rPr lang="en-US" dirty="0">
                <a:hlinkClick r:id="rId8"/>
              </a:rPr>
              <a:t>https://www.youtube.com/watch?v=daVcXde3QJE</a:t>
            </a:r>
            <a:r>
              <a:rPr lang="en-US" dirty="0"/>
              <a:t> </a:t>
            </a:r>
          </a:p>
          <a:p>
            <a:pPr lvl="2"/>
            <a:r>
              <a:rPr lang="en-US" dirty="0">
                <a:hlinkClick r:id="rId9"/>
              </a:rPr>
              <a:t>https://www.youtube.com/watch?v=Rqh6fhcAqpw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Why Xerox failed</a:t>
            </a:r>
            <a:endParaRPr lang="en-US" dirty="0">
              <a:hlinkClick r:id="rId10"/>
            </a:endParaRPr>
          </a:p>
          <a:p>
            <a:pPr lvl="2"/>
            <a:r>
              <a:rPr lang="en-US" dirty="0">
                <a:hlinkClick r:id="rId10"/>
              </a:rPr>
              <a:t>https://www.youtube.com/watch?v=NlBjNmXvqIM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Snark</a:t>
            </a:r>
            <a:endParaRPr lang="en-US" dirty="0">
              <a:hlinkClick r:id="rId10"/>
            </a:endParaRPr>
          </a:p>
          <a:p>
            <a:pPr lvl="2"/>
            <a:r>
              <a:rPr lang="en-US" dirty="0">
                <a:hlinkClick r:id="rId11"/>
              </a:rPr>
              <a:t>https://youtu.be/ZWaX1g_2SSQ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Steve Jobs and Bill Gates</a:t>
            </a:r>
            <a:endParaRPr lang="en-US" dirty="0">
              <a:hlinkClick r:id="rId12"/>
            </a:endParaRPr>
          </a:p>
          <a:p>
            <a:pPr lvl="2"/>
            <a:r>
              <a:rPr lang="en-US" dirty="0">
                <a:hlinkClick r:id="rId12"/>
              </a:rPr>
              <a:t>https://youtu.be/ntZ14BAFMyo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Woz</a:t>
            </a:r>
          </a:p>
          <a:p>
            <a:pPr lvl="2"/>
            <a:r>
              <a:rPr lang="en-US" dirty="0">
                <a:hlinkClick r:id="rId13"/>
              </a:rPr>
              <a:t>https://www.youtube.com/watch?v=iW1BulWR9dI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412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D283986-A18D-D666-F8C2-156522385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Memorials: </a:t>
            </a:r>
            <a:br>
              <a:rPr lang="en-US" dirty="0"/>
            </a:br>
            <a:r>
              <a:rPr lang="en-US" sz="3100" dirty="0"/>
              <a:t>Who is the audience?</a:t>
            </a:r>
            <a:br>
              <a:rPr lang="en-US" sz="3100" dirty="0"/>
            </a:br>
            <a:r>
              <a:rPr lang="en-US" sz="3100" dirty="0"/>
              <a:t>What is the Point?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D1961BB-F397-4964-7F73-758EC06E2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Jobs (Woz)</a:t>
            </a:r>
          </a:p>
          <a:p>
            <a:pPr lvl="1"/>
            <a:r>
              <a:rPr lang="en-US" dirty="0">
                <a:hlinkClick r:id="rId2"/>
              </a:rPr>
              <a:t>https://www.youtube.com/watch?v=dK_XEGrzHUo</a:t>
            </a:r>
            <a:r>
              <a:rPr lang="en-US" dirty="0"/>
              <a:t> </a:t>
            </a:r>
          </a:p>
          <a:p>
            <a:r>
              <a:rPr lang="en-US" dirty="0"/>
              <a:t>Minsky (Hillis)</a:t>
            </a:r>
          </a:p>
          <a:p>
            <a:pPr lvl="1"/>
            <a:r>
              <a:rPr lang="en-US" dirty="0">
                <a:hlinkClick r:id="rId3"/>
              </a:rPr>
              <a:t>https://youtu.be/PnLdPo1Lz-8</a:t>
            </a:r>
            <a:r>
              <a:rPr lang="en-US" dirty="0"/>
              <a:t> </a:t>
            </a:r>
          </a:p>
          <a:p>
            <a:r>
              <a:rPr lang="en-US" dirty="0"/>
              <a:t>Buckley (Chomsky)</a:t>
            </a:r>
          </a:p>
          <a:p>
            <a:pPr lvl="1"/>
            <a:r>
              <a:rPr lang="en-US" dirty="0">
                <a:hlinkClick r:id="rId4"/>
              </a:rPr>
              <a:t>https://www.youtube.com/watch?v=57mi_RpaZr4</a:t>
            </a:r>
            <a:r>
              <a:rPr lang="en-US" dirty="0"/>
              <a:t> </a:t>
            </a:r>
          </a:p>
          <a:p>
            <a:r>
              <a:rPr lang="en-US" dirty="0"/>
              <a:t>Coffin Confessor</a:t>
            </a:r>
          </a:p>
          <a:p>
            <a:pPr lvl="1"/>
            <a:r>
              <a:rPr lang="en-US" dirty="0">
                <a:hlinkClick r:id="rId5"/>
              </a:rPr>
              <a:t>https://www.thisamericanlife.org/766/well-someone-had-to-do-something/act-three-11 </a:t>
            </a:r>
          </a:p>
          <a:p>
            <a:pPr lvl="1"/>
            <a:r>
              <a:rPr lang="en-US" dirty="0">
                <a:hlinkClick r:id="rId5"/>
              </a:rPr>
              <a:t>https://youtu.be/ty-U5DvaVtk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2272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8262</TotalTime>
  <Words>400</Words>
  <Application>Microsoft Macintosh PowerPoint</Application>
  <PresentationFormat>Widescreen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Feb 17</vt:lpstr>
      <vt:lpstr>https://aclanthology.org/events/acl-2022/#2022acl-long </vt:lpstr>
      <vt:lpstr>https://github.com/kwchurch/ACL2022_deepnets_tutorial </vt:lpstr>
      <vt:lpstr>https://github.com/kwchurch/Benchmarking_past_present_future </vt:lpstr>
      <vt:lpstr>Keynotes</vt:lpstr>
      <vt:lpstr>Commencement Speeches &amp; More…</vt:lpstr>
      <vt:lpstr>Memorials:  Who is the audience? What is the Point?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Feb 17</dc:title>
  <dc:creator>Kenneth Church</dc:creator>
  <cp:lastModifiedBy>Kenneth Church</cp:lastModifiedBy>
  <cp:revision>22</cp:revision>
  <dcterms:created xsi:type="dcterms:W3CDTF">2023-02-16T04:11:23Z</dcterms:created>
  <dcterms:modified xsi:type="dcterms:W3CDTF">2024-02-11T20:04:42Z</dcterms:modified>
</cp:coreProperties>
</file>