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0" r:id="rId2"/>
    <p:sldId id="281"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10"/>
    <p:restoredTop sz="94700"/>
  </p:normalViewPr>
  <p:slideViewPr>
    <p:cSldViewPr snapToGrid="0">
      <p:cViewPr varScale="1">
        <p:scale>
          <a:sx n="167" d="100"/>
          <a:sy n="167" d="100"/>
        </p:scale>
        <p:origin x="520"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A370-1E32-706B-4398-046D423FE1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C9904E-361A-1EA2-675B-F41B0D9832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0188D0-82EE-A85E-2238-CA1CF65FA54C}"/>
              </a:ext>
            </a:extLst>
          </p:cNvPr>
          <p:cNvSpPr>
            <a:spLocks noGrp="1"/>
          </p:cNvSpPr>
          <p:nvPr>
            <p:ph type="dt" sz="half" idx="10"/>
          </p:nvPr>
        </p:nvSpPr>
        <p:spPr/>
        <p:txBody>
          <a:bodyPr/>
          <a:lstStyle/>
          <a:p>
            <a:fld id="{AEF5A932-2CCC-704E-97AF-CF723317A882}" type="datetimeFigureOut">
              <a:rPr lang="en-US" smtClean="0"/>
              <a:t>2/20/24</a:t>
            </a:fld>
            <a:endParaRPr lang="en-US"/>
          </a:p>
        </p:txBody>
      </p:sp>
      <p:sp>
        <p:nvSpPr>
          <p:cNvPr id="5" name="Footer Placeholder 4">
            <a:extLst>
              <a:ext uri="{FF2B5EF4-FFF2-40B4-BE49-F238E27FC236}">
                <a16:creationId xmlns:a16="http://schemas.microsoft.com/office/drawing/2014/main" id="{4E0A8512-4862-2E8F-0E9B-BD40EAE7C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CF92E-3E94-0B89-133B-E9F0C8895074}"/>
              </a:ext>
            </a:extLst>
          </p:cNvPr>
          <p:cNvSpPr>
            <a:spLocks noGrp="1"/>
          </p:cNvSpPr>
          <p:nvPr>
            <p:ph type="sldNum" sz="quarter" idx="12"/>
          </p:nvPr>
        </p:nvSpPr>
        <p:spPr/>
        <p:txBody>
          <a:bodyPr/>
          <a:lstStyle/>
          <a:p>
            <a:fld id="{5C4A12DC-D933-A445-A285-71BEC0F1C048}" type="slidenum">
              <a:rPr lang="en-US" smtClean="0"/>
              <a:t>‹#›</a:t>
            </a:fld>
            <a:endParaRPr lang="en-US"/>
          </a:p>
        </p:txBody>
      </p:sp>
    </p:spTree>
    <p:extLst>
      <p:ext uri="{BB962C8B-B14F-4D97-AF65-F5344CB8AC3E}">
        <p14:creationId xmlns:p14="http://schemas.microsoft.com/office/powerpoint/2010/main" val="4266331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0435-6B6F-1EF6-126B-05E8F03A28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4BCB32-4785-5750-DFBC-2729E2F344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05E5C3-540C-BD00-B024-093437F226B8}"/>
              </a:ext>
            </a:extLst>
          </p:cNvPr>
          <p:cNvSpPr>
            <a:spLocks noGrp="1"/>
          </p:cNvSpPr>
          <p:nvPr>
            <p:ph type="dt" sz="half" idx="10"/>
          </p:nvPr>
        </p:nvSpPr>
        <p:spPr/>
        <p:txBody>
          <a:bodyPr/>
          <a:lstStyle/>
          <a:p>
            <a:fld id="{AEF5A932-2CCC-704E-97AF-CF723317A882}" type="datetimeFigureOut">
              <a:rPr lang="en-US" smtClean="0"/>
              <a:t>2/20/24</a:t>
            </a:fld>
            <a:endParaRPr lang="en-US"/>
          </a:p>
        </p:txBody>
      </p:sp>
      <p:sp>
        <p:nvSpPr>
          <p:cNvPr id="5" name="Footer Placeholder 4">
            <a:extLst>
              <a:ext uri="{FF2B5EF4-FFF2-40B4-BE49-F238E27FC236}">
                <a16:creationId xmlns:a16="http://schemas.microsoft.com/office/drawing/2014/main" id="{190C3BD6-26C4-9852-876A-DCDA9AE3CE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5EE4D-49E6-391E-AA52-DBB6B4E9B306}"/>
              </a:ext>
            </a:extLst>
          </p:cNvPr>
          <p:cNvSpPr>
            <a:spLocks noGrp="1"/>
          </p:cNvSpPr>
          <p:nvPr>
            <p:ph type="sldNum" sz="quarter" idx="12"/>
          </p:nvPr>
        </p:nvSpPr>
        <p:spPr/>
        <p:txBody>
          <a:bodyPr/>
          <a:lstStyle/>
          <a:p>
            <a:fld id="{5C4A12DC-D933-A445-A285-71BEC0F1C048}" type="slidenum">
              <a:rPr lang="en-US" smtClean="0"/>
              <a:t>‹#›</a:t>
            </a:fld>
            <a:endParaRPr lang="en-US"/>
          </a:p>
        </p:txBody>
      </p:sp>
    </p:spTree>
    <p:extLst>
      <p:ext uri="{BB962C8B-B14F-4D97-AF65-F5344CB8AC3E}">
        <p14:creationId xmlns:p14="http://schemas.microsoft.com/office/powerpoint/2010/main" val="3951292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0555F8-7632-3892-5F4D-4CF2ACD1F4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727866-236A-0811-E1F5-6C6D0DD115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F2002-77BF-548F-CEAD-29984D5EE53D}"/>
              </a:ext>
            </a:extLst>
          </p:cNvPr>
          <p:cNvSpPr>
            <a:spLocks noGrp="1"/>
          </p:cNvSpPr>
          <p:nvPr>
            <p:ph type="dt" sz="half" idx="10"/>
          </p:nvPr>
        </p:nvSpPr>
        <p:spPr/>
        <p:txBody>
          <a:bodyPr/>
          <a:lstStyle/>
          <a:p>
            <a:fld id="{AEF5A932-2CCC-704E-97AF-CF723317A882}" type="datetimeFigureOut">
              <a:rPr lang="en-US" smtClean="0"/>
              <a:t>2/20/24</a:t>
            </a:fld>
            <a:endParaRPr lang="en-US"/>
          </a:p>
        </p:txBody>
      </p:sp>
      <p:sp>
        <p:nvSpPr>
          <p:cNvPr id="5" name="Footer Placeholder 4">
            <a:extLst>
              <a:ext uri="{FF2B5EF4-FFF2-40B4-BE49-F238E27FC236}">
                <a16:creationId xmlns:a16="http://schemas.microsoft.com/office/drawing/2014/main" id="{1521396A-B9F8-8732-2CBC-BFD2786F8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23C45-266F-BE27-7A46-63EAD923A76C}"/>
              </a:ext>
            </a:extLst>
          </p:cNvPr>
          <p:cNvSpPr>
            <a:spLocks noGrp="1"/>
          </p:cNvSpPr>
          <p:nvPr>
            <p:ph type="sldNum" sz="quarter" idx="12"/>
          </p:nvPr>
        </p:nvSpPr>
        <p:spPr/>
        <p:txBody>
          <a:bodyPr/>
          <a:lstStyle/>
          <a:p>
            <a:fld id="{5C4A12DC-D933-A445-A285-71BEC0F1C048}" type="slidenum">
              <a:rPr lang="en-US" smtClean="0"/>
              <a:t>‹#›</a:t>
            </a:fld>
            <a:endParaRPr lang="en-US"/>
          </a:p>
        </p:txBody>
      </p:sp>
    </p:spTree>
    <p:extLst>
      <p:ext uri="{BB962C8B-B14F-4D97-AF65-F5344CB8AC3E}">
        <p14:creationId xmlns:p14="http://schemas.microsoft.com/office/powerpoint/2010/main" val="3297330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BCC6-9801-096A-A230-9B66DAC1E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FA6456-C532-8CAF-82AB-7135AD75AC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B1D95-313C-E32A-5B1A-BB1AA114490D}"/>
              </a:ext>
            </a:extLst>
          </p:cNvPr>
          <p:cNvSpPr>
            <a:spLocks noGrp="1"/>
          </p:cNvSpPr>
          <p:nvPr>
            <p:ph type="dt" sz="half" idx="10"/>
          </p:nvPr>
        </p:nvSpPr>
        <p:spPr/>
        <p:txBody>
          <a:bodyPr/>
          <a:lstStyle/>
          <a:p>
            <a:fld id="{AEF5A932-2CCC-704E-97AF-CF723317A882}" type="datetimeFigureOut">
              <a:rPr lang="en-US" smtClean="0"/>
              <a:t>2/20/24</a:t>
            </a:fld>
            <a:endParaRPr lang="en-US"/>
          </a:p>
        </p:txBody>
      </p:sp>
      <p:sp>
        <p:nvSpPr>
          <p:cNvPr id="5" name="Footer Placeholder 4">
            <a:extLst>
              <a:ext uri="{FF2B5EF4-FFF2-40B4-BE49-F238E27FC236}">
                <a16:creationId xmlns:a16="http://schemas.microsoft.com/office/drawing/2014/main" id="{1F04C4E3-FF54-4679-44E2-EB790D93B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FEBCE-467B-8456-3594-E35C02DB5EA5}"/>
              </a:ext>
            </a:extLst>
          </p:cNvPr>
          <p:cNvSpPr>
            <a:spLocks noGrp="1"/>
          </p:cNvSpPr>
          <p:nvPr>
            <p:ph type="sldNum" sz="quarter" idx="12"/>
          </p:nvPr>
        </p:nvSpPr>
        <p:spPr/>
        <p:txBody>
          <a:bodyPr/>
          <a:lstStyle/>
          <a:p>
            <a:fld id="{5C4A12DC-D933-A445-A285-71BEC0F1C048}" type="slidenum">
              <a:rPr lang="en-US" smtClean="0"/>
              <a:t>‹#›</a:t>
            </a:fld>
            <a:endParaRPr lang="en-US"/>
          </a:p>
        </p:txBody>
      </p:sp>
    </p:spTree>
    <p:extLst>
      <p:ext uri="{BB962C8B-B14F-4D97-AF65-F5344CB8AC3E}">
        <p14:creationId xmlns:p14="http://schemas.microsoft.com/office/powerpoint/2010/main" val="356287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D44D-A484-B40D-DEE3-C5A1326669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9961D4-87F4-6FA3-E61E-1CD92A37F2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E2150A-8653-F209-186B-484C838B47D1}"/>
              </a:ext>
            </a:extLst>
          </p:cNvPr>
          <p:cNvSpPr>
            <a:spLocks noGrp="1"/>
          </p:cNvSpPr>
          <p:nvPr>
            <p:ph type="dt" sz="half" idx="10"/>
          </p:nvPr>
        </p:nvSpPr>
        <p:spPr/>
        <p:txBody>
          <a:bodyPr/>
          <a:lstStyle/>
          <a:p>
            <a:fld id="{AEF5A932-2CCC-704E-97AF-CF723317A882}" type="datetimeFigureOut">
              <a:rPr lang="en-US" smtClean="0"/>
              <a:t>2/20/24</a:t>
            </a:fld>
            <a:endParaRPr lang="en-US"/>
          </a:p>
        </p:txBody>
      </p:sp>
      <p:sp>
        <p:nvSpPr>
          <p:cNvPr id="5" name="Footer Placeholder 4">
            <a:extLst>
              <a:ext uri="{FF2B5EF4-FFF2-40B4-BE49-F238E27FC236}">
                <a16:creationId xmlns:a16="http://schemas.microsoft.com/office/drawing/2014/main" id="{3E48BC51-8864-2D7E-A45E-EE28B654D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C4A63-CB60-06DF-DD0E-B1606BC15685}"/>
              </a:ext>
            </a:extLst>
          </p:cNvPr>
          <p:cNvSpPr>
            <a:spLocks noGrp="1"/>
          </p:cNvSpPr>
          <p:nvPr>
            <p:ph type="sldNum" sz="quarter" idx="12"/>
          </p:nvPr>
        </p:nvSpPr>
        <p:spPr/>
        <p:txBody>
          <a:bodyPr/>
          <a:lstStyle/>
          <a:p>
            <a:fld id="{5C4A12DC-D933-A445-A285-71BEC0F1C048}" type="slidenum">
              <a:rPr lang="en-US" smtClean="0"/>
              <a:t>‹#›</a:t>
            </a:fld>
            <a:endParaRPr lang="en-US"/>
          </a:p>
        </p:txBody>
      </p:sp>
    </p:spTree>
    <p:extLst>
      <p:ext uri="{BB962C8B-B14F-4D97-AF65-F5344CB8AC3E}">
        <p14:creationId xmlns:p14="http://schemas.microsoft.com/office/powerpoint/2010/main" val="305817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3392-484C-BF74-969D-6C5ACFE534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749E95-BDC2-BBD8-EA61-F20EACDFE3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F3A38F-15FD-96EB-61D6-5C1706BA04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1AF5A0-171E-0D4B-2E0F-1F27AD29C9D2}"/>
              </a:ext>
            </a:extLst>
          </p:cNvPr>
          <p:cNvSpPr>
            <a:spLocks noGrp="1"/>
          </p:cNvSpPr>
          <p:nvPr>
            <p:ph type="dt" sz="half" idx="10"/>
          </p:nvPr>
        </p:nvSpPr>
        <p:spPr/>
        <p:txBody>
          <a:bodyPr/>
          <a:lstStyle/>
          <a:p>
            <a:fld id="{AEF5A932-2CCC-704E-97AF-CF723317A882}" type="datetimeFigureOut">
              <a:rPr lang="en-US" smtClean="0"/>
              <a:t>2/20/24</a:t>
            </a:fld>
            <a:endParaRPr lang="en-US"/>
          </a:p>
        </p:txBody>
      </p:sp>
      <p:sp>
        <p:nvSpPr>
          <p:cNvPr id="6" name="Footer Placeholder 5">
            <a:extLst>
              <a:ext uri="{FF2B5EF4-FFF2-40B4-BE49-F238E27FC236}">
                <a16:creationId xmlns:a16="http://schemas.microsoft.com/office/drawing/2014/main" id="{A0A87C90-046F-90AB-3757-7BB96FCAAA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748443-5304-6BD4-EA1A-EAA2ECF32F9D}"/>
              </a:ext>
            </a:extLst>
          </p:cNvPr>
          <p:cNvSpPr>
            <a:spLocks noGrp="1"/>
          </p:cNvSpPr>
          <p:nvPr>
            <p:ph type="sldNum" sz="quarter" idx="12"/>
          </p:nvPr>
        </p:nvSpPr>
        <p:spPr/>
        <p:txBody>
          <a:bodyPr/>
          <a:lstStyle/>
          <a:p>
            <a:fld id="{5C4A12DC-D933-A445-A285-71BEC0F1C048}" type="slidenum">
              <a:rPr lang="en-US" smtClean="0"/>
              <a:t>‹#›</a:t>
            </a:fld>
            <a:endParaRPr lang="en-US"/>
          </a:p>
        </p:txBody>
      </p:sp>
    </p:spTree>
    <p:extLst>
      <p:ext uri="{BB962C8B-B14F-4D97-AF65-F5344CB8AC3E}">
        <p14:creationId xmlns:p14="http://schemas.microsoft.com/office/powerpoint/2010/main" val="3757086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ED4EA-CDE1-6AD9-3893-96BEA4995C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6180A6-0566-4AB3-A4DA-2510B0B5C9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4ABAE5-1FB5-6BEC-EAF0-181E065AA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136FA8-2699-563B-F951-CB04DF166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6FF095-7E99-E99B-6886-DCD26C9527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5B799F-4A9D-845C-1E27-C13659F64CD7}"/>
              </a:ext>
            </a:extLst>
          </p:cNvPr>
          <p:cNvSpPr>
            <a:spLocks noGrp="1"/>
          </p:cNvSpPr>
          <p:nvPr>
            <p:ph type="dt" sz="half" idx="10"/>
          </p:nvPr>
        </p:nvSpPr>
        <p:spPr/>
        <p:txBody>
          <a:bodyPr/>
          <a:lstStyle/>
          <a:p>
            <a:fld id="{AEF5A932-2CCC-704E-97AF-CF723317A882}" type="datetimeFigureOut">
              <a:rPr lang="en-US" smtClean="0"/>
              <a:t>2/20/24</a:t>
            </a:fld>
            <a:endParaRPr lang="en-US"/>
          </a:p>
        </p:txBody>
      </p:sp>
      <p:sp>
        <p:nvSpPr>
          <p:cNvPr id="8" name="Footer Placeholder 7">
            <a:extLst>
              <a:ext uri="{FF2B5EF4-FFF2-40B4-BE49-F238E27FC236}">
                <a16:creationId xmlns:a16="http://schemas.microsoft.com/office/drawing/2014/main" id="{A92F74DC-A213-86E7-00C0-F2D9A8E19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549F81-661B-FD46-4D9F-1A623E9D667F}"/>
              </a:ext>
            </a:extLst>
          </p:cNvPr>
          <p:cNvSpPr>
            <a:spLocks noGrp="1"/>
          </p:cNvSpPr>
          <p:nvPr>
            <p:ph type="sldNum" sz="quarter" idx="12"/>
          </p:nvPr>
        </p:nvSpPr>
        <p:spPr/>
        <p:txBody>
          <a:bodyPr/>
          <a:lstStyle/>
          <a:p>
            <a:fld id="{5C4A12DC-D933-A445-A285-71BEC0F1C048}" type="slidenum">
              <a:rPr lang="en-US" smtClean="0"/>
              <a:t>‹#›</a:t>
            </a:fld>
            <a:endParaRPr lang="en-US"/>
          </a:p>
        </p:txBody>
      </p:sp>
    </p:spTree>
    <p:extLst>
      <p:ext uri="{BB962C8B-B14F-4D97-AF65-F5344CB8AC3E}">
        <p14:creationId xmlns:p14="http://schemas.microsoft.com/office/powerpoint/2010/main" val="1657248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3872-1521-337B-A07E-833C2CCAE2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92461B-25DE-44D2-359D-DAC92055C55F}"/>
              </a:ext>
            </a:extLst>
          </p:cNvPr>
          <p:cNvSpPr>
            <a:spLocks noGrp="1"/>
          </p:cNvSpPr>
          <p:nvPr>
            <p:ph type="dt" sz="half" idx="10"/>
          </p:nvPr>
        </p:nvSpPr>
        <p:spPr/>
        <p:txBody>
          <a:bodyPr/>
          <a:lstStyle/>
          <a:p>
            <a:fld id="{AEF5A932-2CCC-704E-97AF-CF723317A882}" type="datetimeFigureOut">
              <a:rPr lang="en-US" smtClean="0"/>
              <a:t>2/20/24</a:t>
            </a:fld>
            <a:endParaRPr lang="en-US"/>
          </a:p>
        </p:txBody>
      </p:sp>
      <p:sp>
        <p:nvSpPr>
          <p:cNvPr id="4" name="Footer Placeholder 3">
            <a:extLst>
              <a:ext uri="{FF2B5EF4-FFF2-40B4-BE49-F238E27FC236}">
                <a16:creationId xmlns:a16="http://schemas.microsoft.com/office/drawing/2014/main" id="{1C12C9BE-01A9-D868-40DA-C1D3B4D9C5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83CEE9-0A68-F90C-B52B-A7F71CF9EF14}"/>
              </a:ext>
            </a:extLst>
          </p:cNvPr>
          <p:cNvSpPr>
            <a:spLocks noGrp="1"/>
          </p:cNvSpPr>
          <p:nvPr>
            <p:ph type="sldNum" sz="quarter" idx="12"/>
          </p:nvPr>
        </p:nvSpPr>
        <p:spPr/>
        <p:txBody>
          <a:bodyPr/>
          <a:lstStyle/>
          <a:p>
            <a:fld id="{5C4A12DC-D933-A445-A285-71BEC0F1C048}" type="slidenum">
              <a:rPr lang="en-US" smtClean="0"/>
              <a:t>‹#›</a:t>
            </a:fld>
            <a:endParaRPr lang="en-US"/>
          </a:p>
        </p:txBody>
      </p:sp>
    </p:spTree>
    <p:extLst>
      <p:ext uri="{BB962C8B-B14F-4D97-AF65-F5344CB8AC3E}">
        <p14:creationId xmlns:p14="http://schemas.microsoft.com/office/powerpoint/2010/main" val="776124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51F0EF-C6F9-792E-78CD-BB729C2DCB12}"/>
              </a:ext>
            </a:extLst>
          </p:cNvPr>
          <p:cNvSpPr>
            <a:spLocks noGrp="1"/>
          </p:cNvSpPr>
          <p:nvPr>
            <p:ph type="dt" sz="half" idx="10"/>
          </p:nvPr>
        </p:nvSpPr>
        <p:spPr/>
        <p:txBody>
          <a:bodyPr/>
          <a:lstStyle/>
          <a:p>
            <a:fld id="{AEF5A932-2CCC-704E-97AF-CF723317A882}" type="datetimeFigureOut">
              <a:rPr lang="en-US" smtClean="0"/>
              <a:t>2/20/24</a:t>
            </a:fld>
            <a:endParaRPr lang="en-US"/>
          </a:p>
        </p:txBody>
      </p:sp>
      <p:sp>
        <p:nvSpPr>
          <p:cNvPr id="3" name="Footer Placeholder 2">
            <a:extLst>
              <a:ext uri="{FF2B5EF4-FFF2-40B4-BE49-F238E27FC236}">
                <a16:creationId xmlns:a16="http://schemas.microsoft.com/office/drawing/2014/main" id="{8AC91F42-1534-7740-F883-70617D1B5C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29C189-BD10-7F85-9907-C027390C8FAF}"/>
              </a:ext>
            </a:extLst>
          </p:cNvPr>
          <p:cNvSpPr>
            <a:spLocks noGrp="1"/>
          </p:cNvSpPr>
          <p:nvPr>
            <p:ph type="sldNum" sz="quarter" idx="12"/>
          </p:nvPr>
        </p:nvSpPr>
        <p:spPr/>
        <p:txBody>
          <a:bodyPr/>
          <a:lstStyle/>
          <a:p>
            <a:fld id="{5C4A12DC-D933-A445-A285-71BEC0F1C048}" type="slidenum">
              <a:rPr lang="en-US" smtClean="0"/>
              <a:t>‹#›</a:t>
            </a:fld>
            <a:endParaRPr lang="en-US"/>
          </a:p>
        </p:txBody>
      </p:sp>
    </p:spTree>
    <p:extLst>
      <p:ext uri="{BB962C8B-B14F-4D97-AF65-F5344CB8AC3E}">
        <p14:creationId xmlns:p14="http://schemas.microsoft.com/office/powerpoint/2010/main" val="1786344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D3D6-3688-F152-2899-E01CD79510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FE78B1-BFA4-9ED9-BC73-D8A2EFEB07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BE4CDB-2E7D-2155-93EF-A110960A3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99CA5-8C72-FD92-45BE-660C344C7C1E}"/>
              </a:ext>
            </a:extLst>
          </p:cNvPr>
          <p:cNvSpPr>
            <a:spLocks noGrp="1"/>
          </p:cNvSpPr>
          <p:nvPr>
            <p:ph type="dt" sz="half" idx="10"/>
          </p:nvPr>
        </p:nvSpPr>
        <p:spPr/>
        <p:txBody>
          <a:bodyPr/>
          <a:lstStyle/>
          <a:p>
            <a:fld id="{AEF5A932-2CCC-704E-97AF-CF723317A882}" type="datetimeFigureOut">
              <a:rPr lang="en-US" smtClean="0"/>
              <a:t>2/20/24</a:t>
            </a:fld>
            <a:endParaRPr lang="en-US"/>
          </a:p>
        </p:txBody>
      </p:sp>
      <p:sp>
        <p:nvSpPr>
          <p:cNvPr id="6" name="Footer Placeholder 5">
            <a:extLst>
              <a:ext uri="{FF2B5EF4-FFF2-40B4-BE49-F238E27FC236}">
                <a16:creationId xmlns:a16="http://schemas.microsoft.com/office/drawing/2014/main" id="{A06BBD71-7F49-DB84-6C91-93433DE70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39684-D54C-9E46-91FE-06C466F23199}"/>
              </a:ext>
            </a:extLst>
          </p:cNvPr>
          <p:cNvSpPr>
            <a:spLocks noGrp="1"/>
          </p:cNvSpPr>
          <p:nvPr>
            <p:ph type="sldNum" sz="quarter" idx="12"/>
          </p:nvPr>
        </p:nvSpPr>
        <p:spPr/>
        <p:txBody>
          <a:bodyPr/>
          <a:lstStyle/>
          <a:p>
            <a:fld id="{5C4A12DC-D933-A445-A285-71BEC0F1C048}" type="slidenum">
              <a:rPr lang="en-US" smtClean="0"/>
              <a:t>‹#›</a:t>
            </a:fld>
            <a:endParaRPr lang="en-US"/>
          </a:p>
        </p:txBody>
      </p:sp>
    </p:spTree>
    <p:extLst>
      <p:ext uri="{BB962C8B-B14F-4D97-AF65-F5344CB8AC3E}">
        <p14:creationId xmlns:p14="http://schemas.microsoft.com/office/powerpoint/2010/main" val="3781773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238C-5C77-DB95-E8F3-9CED5D81D2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07281A-82E0-676A-29E5-5BDD2036B3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CC6ED5-2D82-F02E-47F2-D391AA7A9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93FD95-6D21-7EC3-5E17-D374EF27017A}"/>
              </a:ext>
            </a:extLst>
          </p:cNvPr>
          <p:cNvSpPr>
            <a:spLocks noGrp="1"/>
          </p:cNvSpPr>
          <p:nvPr>
            <p:ph type="dt" sz="half" idx="10"/>
          </p:nvPr>
        </p:nvSpPr>
        <p:spPr/>
        <p:txBody>
          <a:bodyPr/>
          <a:lstStyle/>
          <a:p>
            <a:fld id="{AEF5A932-2CCC-704E-97AF-CF723317A882}" type="datetimeFigureOut">
              <a:rPr lang="en-US" smtClean="0"/>
              <a:t>2/20/24</a:t>
            </a:fld>
            <a:endParaRPr lang="en-US"/>
          </a:p>
        </p:txBody>
      </p:sp>
      <p:sp>
        <p:nvSpPr>
          <p:cNvPr id="6" name="Footer Placeholder 5">
            <a:extLst>
              <a:ext uri="{FF2B5EF4-FFF2-40B4-BE49-F238E27FC236}">
                <a16:creationId xmlns:a16="http://schemas.microsoft.com/office/drawing/2014/main" id="{AA843CA0-94ED-DE89-9B8B-E1ADC33DF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FE3EBA-130C-7ACE-0C74-D053E47AFC21}"/>
              </a:ext>
            </a:extLst>
          </p:cNvPr>
          <p:cNvSpPr>
            <a:spLocks noGrp="1"/>
          </p:cNvSpPr>
          <p:nvPr>
            <p:ph type="sldNum" sz="quarter" idx="12"/>
          </p:nvPr>
        </p:nvSpPr>
        <p:spPr/>
        <p:txBody>
          <a:bodyPr/>
          <a:lstStyle/>
          <a:p>
            <a:fld id="{5C4A12DC-D933-A445-A285-71BEC0F1C048}" type="slidenum">
              <a:rPr lang="en-US" smtClean="0"/>
              <a:t>‹#›</a:t>
            </a:fld>
            <a:endParaRPr lang="en-US"/>
          </a:p>
        </p:txBody>
      </p:sp>
    </p:spTree>
    <p:extLst>
      <p:ext uri="{BB962C8B-B14F-4D97-AF65-F5344CB8AC3E}">
        <p14:creationId xmlns:p14="http://schemas.microsoft.com/office/powerpoint/2010/main" val="414027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1E5761-A76A-082A-4CA4-7D129556AD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AECAB0-94C8-4304-31F1-B8D4CE9D85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42F39-6D2A-7886-9D7D-3ECDC4B94C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5A932-2CCC-704E-97AF-CF723317A882}" type="datetimeFigureOut">
              <a:rPr lang="en-US" smtClean="0"/>
              <a:t>2/20/24</a:t>
            </a:fld>
            <a:endParaRPr lang="en-US"/>
          </a:p>
        </p:txBody>
      </p:sp>
      <p:sp>
        <p:nvSpPr>
          <p:cNvPr id="5" name="Footer Placeholder 4">
            <a:extLst>
              <a:ext uri="{FF2B5EF4-FFF2-40B4-BE49-F238E27FC236}">
                <a16:creationId xmlns:a16="http://schemas.microsoft.com/office/drawing/2014/main" id="{119E978B-4784-37E2-7253-E296F3889E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227320-B576-43B2-EE8D-F547BDD4A5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A12DC-D933-A445-A285-71BEC0F1C048}" type="slidenum">
              <a:rPr lang="en-US" smtClean="0"/>
              <a:t>‹#›</a:t>
            </a:fld>
            <a:endParaRPr lang="en-US"/>
          </a:p>
        </p:txBody>
      </p:sp>
    </p:spTree>
    <p:extLst>
      <p:ext uri="{BB962C8B-B14F-4D97-AF65-F5344CB8AC3E}">
        <p14:creationId xmlns:p14="http://schemas.microsoft.com/office/powerpoint/2010/main" val="976202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34.204.188.58/WSDM/compare_and_contrast/254564747.html#CorpusId:222141041"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CA71-E373-8E7B-07EE-D408C43C7E0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85667DF-BD0C-D37A-6F23-8A43D288DE63}"/>
              </a:ext>
            </a:extLst>
          </p:cNvPr>
          <p:cNvSpPr>
            <a:spLocks noGrp="1"/>
          </p:cNvSpPr>
          <p:nvPr>
            <p:ph idx="1"/>
          </p:nvPr>
        </p:nvSpPr>
        <p:spPr/>
        <p:txBody>
          <a:bodyPr/>
          <a:lstStyle/>
          <a:p>
            <a:pPr algn="l"/>
            <a:r>
              <a:rPr lang="en-US" b="0" i="0" dirty="0">
                <a:solidFill>
                  <a:srgbClr val="222222"/>
                </a:solidFill>
                <a:effectLst/>
                <a:latin typeface="Arial" panose="020B0604020202020204" pitchFamily="34" charset="0"/>
              </a:rPr>
              <a:t>Homework: reviews of one another’s proposals</a:t>
            </a:r>
          </a:p>
          <a:p>
            <a:pPr algn="l"/>
            <a:r>
              <a:rPr lang="en-US" b="0" i="0" dirty="0">
                <a:solidFill>
                  <a:srgbClr val="222222"/>
                </a:solidFill>
                <a:effectLst/>
                <a:latin typeface="Arial" panose="020B0604020202020204" pitchFamily="34" charset="0"/>
              </a:rPr>
              <a:t>How to present a research paper</a:t>
            </a:r>
          </a:p>
          <a:p>
            <a:pPr algn="l"/>
            <a:r>
              <a:rPr lang="en-US" b="0" i="0" dirty="0">
                <a:solidFill>
                  <a:srgbClr val="222222"/>
                </a:solidFill>
                <a:effectLst/>
                <a:latin typeface="Arial" panose="020B0604020202020204" pitchFamily="34" charset="0"/>
              </a:rPr>
              <a:t>How to present the mid-point check projects</a:t>
            </a:r>
          </a:p>
          <a:p>
            <a:pPr algn="l"/>
            <a:r>
              <a:rPr lang="en-US" b="0" i="0" dirty="0">
                <a:solidFill>
                  <a:srgbClr val="222222"/>
                </a:solidFill>
                <a:effectLst/>
                <a:latin typeface="Arial" panose="020B0604020202020204" pitchFamily="34" charset="0"/>
              </a:rPr>
              <a:t>How to pivot</a:t>
            </a:r>
          </a:p>
        </p:txBody>
      </p:sp>
    </p:spTree>
    <p:extLst>
      <p:ext uri="{BB962C8B-B14F-4D97-AF65-F5344CB8AC3E}">
        <p14:creationId xmlns:p14="http://schemas.microsoft.com/office/powerpoint/2010/main" val="447385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605D8-CD14-6E30-F62F-5FA2F6316156}"/>
              </a:ext>
            </a:extLst>
          </p:cNvPr>
          <p:cNvSpPr>
            <a:spLocks noGrp="1"/>
          </p:cNvSpPr>
          <p:nvPr>
            <p:ph type="title"/>
          </p:nvPr>
        </p:nvSpPr>
        <p:spPr/>
        <p:txBody>
          <a:bodyPr>
            <a:normAutofit/>
          </a:bodyPr>
          <a:lstStyle/>
          <a:p>
            <a:r>
              <a:rPr lang="en-US" dirty="0">
                <a:hlinkClick r:id="rId2"/>
              </a:rPr>
              <a:t>http://34.204.188.58/WSDM/compare_and_contrast/254564747.html</a:t>
            </a:r>
            <a:endParaRPr lang="en-US" dirty="0"/>
          </a:p>
        </p:txBody>
      </p:sp>
      <p:sp>
        <p:nvSpPr>
          <p:cNvPr id="5" name="Content Placeholder 4">
            <a:extLst>
              <a:ext uri="{FF2B5EF4-FFF2-40B4-BE49-F238E27FC236}">
                <a16:creationId xmlns:a16="http://schemas.microsoft.com/office/drawing/2014/main" id="{8BAF9519-81F4-DE7A-BA1C-27EEAE77F541}"/>
              </a:ext>
            </a:extLst>
          </p:cNvPr>
          <p:cNvSpPr>
            <a:spLocks noGrp="1"/>
          </p:cNvSpPr>
          <p:nvPr>
            <p:ph sz="half" idx="1"/>
          </p:nvPr>
        </p:nvSpPr>
        <p:spPr/>
        <p:txBody>
          <a:bodyPr>
            <a:normAutofit fontScale="85000" lnSpcReduction="20000"/>
          </a:bodyPr>
          <a:lstStyle/>
          <a:p>
            <a:r>
              <a:rPr lang="en-US" b="1" i="0" dirty="0" err="1">
                <a:solidFill>
                  <a:srgbClr val="000000"/>
                </a:solidFill>
                <a:effectLst/>
                <a:latin typeface="Times" pitchFamily="2" charset="0"/>
              </a:rPr>
              <a:t>tl;dr</a:t>
            </a:r>
            <a:r>
              <a:rPr lang="en-US" b="1" i="0" dirty="0">
                <a:solidFill>
                  <a:srgbClr val="000000"/>
                </a:solidFill>
                <a:effectLst/>
                <a:latin typeface="Times" pitchFamily="2" charset="0"/>
              </a:rPr>
              <a:t>:</a:t>
            </a:r>
            <a:r>
              <a:rPr lang="en-US" b="0" i="0" dirty="0">
                <a:solidFill>
                  <a:srgbClr val="000000"/>
                </a:solidFill>
                <a:effectLst/>
                <a:latin typeface="Times" pitchFamily="2" charset="0"/>
              </a:rPr>
              <a:t> This work proposes a cross-architecture training procedure with a margin focused loss (Margin-MSE),</a:t>
            </a:r>
          </a:p>
          <a:p>
            <a:pPr lvl="1"/>
            <a:r>
              <a:rPr lang="en-US" b="0" i="0" dirty="0">
                <a:solidFill>
                  <a:srgbClr val="000000"/>
                </a:solidFill>
                <a:effectLst/>
                <a:latin typeface="Times" pitchFamily="2" charset="0"/>
              </a:rPr>
              <a:t> that adapts knowledge distillation to the varying score output distributions of different BERT and non-BERT ranking architectures, </a:t>
            </a:r>
          </a:p>
          <a:p>
            <a:pPr lvl="1"/>
            <a:r>
              <a:rPr lang="en-US" b="0" i="0" dirty="0">
                <a:solidFill>
                  <a:srgbClr val="000000"/>
                </a:solidFill>
                <a:effectLst/>
                <a:latin typeface="Times" pitchFamily="2" charset="0"/>
              </a:rPr>
              <a:t>and shows that across evaluated architectures it significantly improves their effectiveness without compromising their efficiency.</a:t>
            </a:r>
            <a:endParaRPr lang="en-US" dirty="0"/>
          </a:p>
        </p:txBody>
      </p:sp>
      <p:sp>
        <p:nvSpPr>
          <p:cNvPr id="6" name="Content Placeholder 5">
            <a:extLst>
              <a:ext uri="{FF2B5EF4-FFF2-40B4-BE49-F238E27FC236}">
                <a16:creationId xmlns:a16="http://schemas.microsoft.com/office/drawing/2014/main" id="{C76DF863-4B9B-C4FF-08DB-CEA7BF3D9267}"/>
              </a:ext>
            </a:extLst>
          </p:cNvPr>
          <p:cNvSpPr>
            <a:spLocks noGrp="1"/>
          </p:cNvSpPr>
          <p:nvPr>
            <p:ph sz="half" idx="2"/>
          </p:nvPr>
        </p:nvSpPr>
        <p:spPr/>
        <p:txBody>
          <a:bodyPr>
            <a:normAutofit fontScale="85000" lnSpcReduction="20000"/>
          </a:bodyPr>
          <a:lstStyle/>
          <a:p>
            <a:r>
              <a:rPr lang="en-US" b="1" i="0" dirty="0">
                <a:solidFill>
                  <a:srgbClr val="000000"/>
                </a:solidFill>
                <a:effectLst/>
                <a:latin typeface="Times" pitchFamily="2" charset="0"/>
              </a:rPr>
              <a:t>Chatbot Summary</a:t>
            </a:r>
            <a:r>
              <a:rPr lang="en-US" b="0" i="0" dirty="0">
                <a:solidFill>
                  <a:srgbClr val="000000"/>
                </a:solidFill>
                <a:effectLst/>
                <a:latin typeface="Times" pitchFamily="2" charset="0"/>
              </a:rPr>
              <a:t>: </a:t>
            </a:r>
          </a:p>
          <a:p>
            <a:pPr lvl="1"/>
            <a:r>
              <a:rPr lang="en-US" b="0" i="0" dirty="0">
                <a:solidFill>
                  <a:srgbClr val="000000"/>
                </a:solidFill>
                <a:effectLst/>
                <a:latin typeface="Times" pitchFamily="2" charset="0"/>
              </a:rPr>
              <a:t>As a reviewer, you would want a concise summary of "Improving Efficient Neural Ranking Models with Cross-Architecture Knowledge Distillation." </a:t>
            </a:r>
          </a:p>
          <a:p>
            <a:pPr lvl="1"/>
            <a:r>
              <a:rPr lang="en-US" b="0" i="0" dirty="0">
                <a:solidFill>
                  <a:srgbClr val="000000"/>
                </a:solidFill>
                <a:effectLst/>
                <a:latin typeface="Times" pitchFamily="2" charset="0"/>
              </a:rPr>
              <a:t>This paper proposes a cross-architecture training method using Margin-MSE loss, adapting knowledge distillation to various BERT and non-BERT ranking architectures. </a:t>
            </a:r>
          </a:p>
          <a:p>
            <a:pPr lvl="1"/>
            <a:r>
              <a:rPr lang="en-US" b="0" i="0" dirty="0">
                <a:solidFill>
                  <a:srgbClr val="000000"/>
                </a:solidFill>
                <a:effectLst/>
                <a:latin typeface="Times" pitchFamily="2" charset="0"/>
              </a:rPr>
              <a:t>The study demonstrates that this approach significantly enhances the effectiveness of different architectures without sacrificing efficiency. The focus is on reducing latency for efficient ranking models, making them more suitable for real-world deployment.</a:t>
            </a:r>
            <a:endParaRPr lang="en-US" dirty="0"/>
          </a:p>
        </p:txBody>
      </p:sp>
      <p:pic>
        <p:nvPicPr>
          <p:cNvPr id="4" name="Picture 3">
            <a:extLst>
              <a:ext uri="{FF2B5EF4-FFF2-40B4-BE49-F238E27FC236}">
                <a16:creationId xmlns:a16="http://schemas.microsoft.com/office/drawing/2014/main" id="{3BE4CD91-03C4-3FAB-A87F-D4EB2D2D7E1F}"/>
              </a:ext>
            </a:extLst>
          </p:cNvPr>
          <p:cNvPicPr>
            <a:picLocks noChangeAspect="1"/>
          </p:cNvPicPr>
          <p:nvPr/>
        </p:nvPicPr>
        <p:blipFill>
          <a:blip r:embed="rId3"/>
          <a:stretch>
            <a:fillRect/>
          </a:stretch>
        </p:blipFill>
        <p:spPr>
          <a:xfrm>
            <a:off x="238588" y="4640580"/>
            <a:ext cx="2146472" cy="2146472"/>
          </a:xfrm>
          <a:prstGeom prst="rect">
            <a:avLst/>
          </a:prstGeom>
        </p:spPr>
      </p:pic>
    </p:spTree>
    <p:extLst>
      <p:ext uri="{BB962C8B-B14F-4D97-AF65-F5344CB8AC3E}">
        <p14:creationId xmlns:p14="http://schemas.microsoft.com/office/powerpoint/2010/main" val="448648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176</Words>
  <Application>Microsoft Macintosh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vt:lpstr>
      <vt:lpstr>Office Theme</vt:lpstr>
      <vt:lpstr>Agenda</vt:lpstr>
      <vt:lpstr>http://34.204.188.58/WSDM/compare_and_contrast/254564747.html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Proposals</dc:title>
  <dc:creator>Kenneth Church</dc:creator>
  <cp:lastModifiedBy>Kenneth Church</cp:lastModifiedBy>
  <cp:revision>9</cp:revision>
  <dcterms:created xsi:type="dcterms:W3CDTF">2023-02-02T17:24:39Z</dcterms:created>
  <dcterms:modified xsi:type="dcterms:W3CDTF">2024-02-20T22:28:36Z</dcterms:modified>
</cp:coreProperties>
</file>