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DAEC-4873-1B71-BA11-ABB5EC86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7CBAF-CDC4-436D-B0E1-DBD0C440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447C-49A7-74AD-DD1D-4E7DB6EC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B7CD-0575-494E-B38B-4BE0EB6A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9D85-B622-1845-B30B-868915EB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65A0-3CA1-FD81-144D-F45D0F57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003A5-A07B-2588-5055-DE48A5D7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EAD1-DBE2-AD25-7A78-1872B587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AD5C-9259-726D-6F78-6EF33684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E73C-2348-8224-F915-1B70072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B1638-EDD6-8535-249F-5A9E74E42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F9EC-89EE-4E51-A103-BE50E2C24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E8AE-C5B7-D9CC-6B22-C52443B4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D87FF-C643-E40A-06FE-593ED1F0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9A33-33B4-0CE7-D0A0-7AA8552F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2029-5AE6-ACA7-9140-B7CF058A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1628-067C-2DBC-ED26-73B65EF6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3D24-1020-749C-B6F3-762DA79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010C-CB6B-8F21-73B9-009088C6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1D9D-2C19-27AC-4A34-36EF921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7963-73A9-5B90-66C9-4CC00889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429A-B1BE-D8C3-016A-8F1C4284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6B6F-122D-F194-ACA5-654BC521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476D-02D2-EA06-EFA5-20CFF76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3EEA-4EB8-6C27-B06E-4E1214B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FE9C-33AD-71A0-644B-66F209BA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8D7E-2503-C460-DE5D-16DB98E53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2841-C8A2-1DE0-DABA-944F140D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01131-A810-35CC-47B9-0D63B85F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B6B7-557A-72E8-2187-C22D3F19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0561-93EA-026C-235D-9320177F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E35B-A80F-A565-0B9C-EDC7E53B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8A8C5-D4E5-BEAA-6587-FA84156C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C6EE-AA21-0257-1CFA-F26F6D3FA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ABEB4-BFE3-C754-318E-E7EF66DB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C4BC8-49D9-07D1-4F3E-06E5A8A8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5EB22-29AF-4CE0-D2F4-F5F1FA3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F68E3-A025-96A0-62C7-D90BC05A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9CA7E-7263-AF11-C03E-920A79A2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B380-5BA8-0B5A-946A-161DED97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A11AC-BB19-4432-B226-982E9C3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0A185-D199-41A8-E238-5CD47BEE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07442-F57F-A565-7C0E-E5D06E4F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7CDD5-EAB8-9EC0-7A92-DBE565F8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8BF6E-9618-6971-F2A9-0D500264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5863-374A-4AB1-D2AD-95569A0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3BC0-6A50-6AC6-6C65-4324DAD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FF0A-8DDD-2E61-F2A0-077A4BF4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E2A66-23D4-18E1-4882-C1DD4681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DDE1-F63F-4EED-2C72-EADB5841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7DDB-8B2C-501E-8B44-35AD7978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2360-E24A-8A0E-E30C-18F01198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6500-3E3D-B1C5-80C4-F08C3B2C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BFC63-DB02-3901-1F5C-26D034B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59F7C-0B9A-C32F-A607-27309A5E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87D80-18CA-40C6-6AE0-BD976FA4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AB4D-48A5-D565-7BFE-C120A8ED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E0757-3C01-7C89-B468-DA23BA11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50EFF-8656-509A-F36D-512F31A9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2E8F8-8846-F491-ADBC-E7EC9CC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29C-653A-0F10-7F3D-68EB1D1DA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CF10A-81B6-9E4B-8E8C-DFC44095F6B2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89E4-A180-586B-CEAE-BCA60AD4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C275-5170-19B9-39EB-4896080D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880EC-DA28-974C-804B-C8D534866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Ivag5fb9qi0" TargetMode="External"/><Relationship Id="rId7" Type="http://schemas.openxmlformats.org/officeDocument/2006/relationships/hyperlink" Target="https://www.youtube.com/watch?v=o_1Ipl2zkG8" TargetMode="External"/><Relationship Id="rId2" Type="http://schemas.openxmlformats.org/officeDocument/2006/relationships/hyperlink" Target="https://www.darpa.mil/about/heilmeier-catechis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CKn2dlYMQM" TargetMode="External"/><Relationship Id="rId5" Type="http://schemas.openxmlformats.org/officeDocument/2006/relationships/hyperlink" Target="https://www.youtube.com/shorts/dgy4dKsHybE" TargetMode="External"/><Relationship Id="rId4" Type="http://schemas.openxmlformats.org/officeDocument/2006/relationships/hyperlink" Target="https://www.youtube.com/shorts/bDWXWLU5iq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E4F8-CAE6-BE92-47FA-BD714FCA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547E-A363-6A0D-B695-E69FDADE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DARPA</a:t>
            </a:r>
          </a:p>
          <a:p>
            <a:pPr lvl="1"/>
            <a:r>
              <a:rPr lang="en-US" dirty="0">
                <a:hlinkClick r:id="rId2"/>
              </a:rPr>
              <a:t>https://www.darpa.mil/about/heilmeier-catechism</a:t>
            </a:r>
            <a:r>
              <a:rPr lang="en-US" dirty="0"/>
              <a:t> </a:t>
            </a:r>
          </a:p>
          <a:p>
            <a:r>
              <a:rPr lang="en-US" dirty="0"/>
              <a:t>Rabbit R1</a:t>
            </a:r>
          </a:p>
          <a:p>
            <a:pPr lvl="1"/>
            <a:r>
              <a:rPr lang="en-US" dirty="0">
                <a:hlinkClick r:id="rId3"/>
              </a:rPr>
              <a:t>https://www.youtube.com/shorts/Ivag5fb9qi0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https://www.youtube.com/shorts/bDWXWLU5iqk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https://www.youtube.com/shorts/dgy4dKsHybE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https://www.youtube.com/watch?v=XCKn2dlYMQM</a:t>
            </a:r>
            <a:r>
              <a:rPr lang="en-US" dirty="0"/>
              <a:t> </a:t>
            </a:r>
          </a:p>
          <a:p>
            <a:r>
              <a:rPr lang="en-US" dirty="0" err="1"/>
              <a:t>VecML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https://www.linkedin.com/in/japedersen/</a:t>
            </a:r>
          </a:p>
          <a:p>
            <a:pPr lvl="1"/>
            <a:r>
              <a:rPr lang="en-US" dirty="0">
                <a:hlinkClick r:id="rId7"/>
              </a:rPr>
              <a:t>https://www.youtube.com/watch?v=o_1Ipl2zkG8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2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2</cp:revision>
  <dcterms:created xsi:type="dcterms:W3CDTF">2025-04-02T21:49:28Z</dcterms:created>
  <dcterms:modified xsi:type="dcterms:W3CDTF">2025-04-02T22:06:42Z</dcterms:modified>
</cp:coreProperties>
</file>