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97C4-3E43-4CA1-BB7F-BDF3A890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6BF0-9748-42F0-978C-47A698BB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804A-7E93-4DEC-9F7D-FD2C8EC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93C6-C7C0-4683-8B32-7D5705B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A30C-0720-433B-BE26-88BCF7E4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4DC2-0600-4B33-A956-4460C8CD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CE5BF-6E4A-4985-8F0E-22360EFA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7983-495B-450E-B9AB-B35710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067D-8467-4C21-B816-CDF7070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5F8C-2BA2-4F16-8EC6-5E85199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F026E-A0BC-4F44-829E-C659DCC7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B759-1E9A-4A73-8682-07892DFE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4143-5B05-4604-9A82-41DEE18F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6F24-F958-4F9A-8D7F-E83314D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808B-2093-4A78-9C87-E7700AEC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1B0-F9F6-44F7-A92E-50DB7F3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170-C083-4F7B-B8A5-39C5E3A0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C8A5-B6B6-4967-B761-5A359EF9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FC8-32B7-4A00-B311-9726D5C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0796-BBE5-49EE-A34F-B7828C8F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7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5B8-77BB-40B5-8EC2-C8E4CCC7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C3C6-8D68-45B9-98FD-55EC42A0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2ADF-6072-4C75-A841-59BB33D2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5AE3-0994-465D-922A-67F8F6A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C3C5-EE00-4E75-87F3-9EC80806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7C77-3E79-440D-9E95-051C687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DF7-3469-4B02-9336-EF676A708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FD561-B920-4E7D-8EDC-F6AA42C0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F982-3BDF-438E-86C6-42D3BD1C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1807-C044-4B0C-9D95-ABFB9A7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17D20-0731-49C8-8DE7-3F57F9BF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7A4C-53CF-455B-A611-07B0B627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8D8C-5075-4A82-9C40-44DF3DA0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4F2C-27F6-4735-BDEE-21BD41A7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C7003-D68E-4B21-9EC7-E10A3818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4FB4-97CE-40BE-86EB-3BA489B4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3D360-FE83-4B16-8CD7-D09C167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37311-FD62-4F99-B8B9-3FF437A8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9F873-D253-4BC3-803A-A0FD9D7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CB6-5957-41B4-AC3A-195D081C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26F0B-AA5A-43E0-B1FA-182524D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9BBB2-EBB2-4383-A7AB-E5E3FB4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520C-8ACD-42D4-B004-198C062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7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9BC6-1188-48F0-85A1-7F13A095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28DC-8EC2-4278-B9D2-E85F5C1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CDF98-7834-490E-88DE-3E098A2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3A69-E40D-462E-8CB4-4002795B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F483-EDBC-4819-9285-E01A164F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66E83-9A2A-4E2A-94F2-8F41E3A6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680C-5614-4935-ABD9-F8E9D36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A9D6-2CAF-4076-A525-8A9437F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53DE-C313-41B1-8223-94FFCE45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61D4-BE60-4577-8DC9-2D57A574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74677-2593-492D-A9AE-FE47AED84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78AB-90FE-4BD3-8B5D-A352105F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0791-F394-4AEA-967E-218029C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4EA5-5A6B-4AF7-9E0F-ADE9D271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FF82-9554-4474-AF1F-002B94CE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04FE-5604-4218-A79A-6BE71143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A14F-CD81-4FCC-98CD-5BE32F2D1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5EC5-6A66-4BF3-9ED0-AA571566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BAB9-5340-4C74-BDBD-CE9B51085BD3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5DD9-6819-4708-8107-37661EF3A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77F2-F9A6-4BA5-942B-6FC2F76AA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3EF7-0A7F-4B90-8E89-A766836D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Array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18AEA-DC7A-4B7F-8741-5A9C3428F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8E9-2A98-4709-95FF-E02280E2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Resizable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2507-ADE0-4649-8A8A-459843EF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Problem with normal arrays : sizes are fixed!</a:t>
            </a:r>
          </a:p>
          <a:p>
            <a:r>
              <a:rPr lang="en-GB" altLang="zh-TW" dirty="0"/>
              <a:t>What if we want to keep adding elements?</a:t>
            </a:r>
          </a:p>
          <a:p>
            <a:endParaRPr lang="en-GB" altLang="zh-TW" dirty="0"/>
          </a:p>
          <a:p>
            <a:r>
              <a:rPr lang="en-GB" altLang="zh-TW" dirty="0"/>
              <a:t>Naïve solution : create a very large array!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88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583-89E5-45EC-8383-19C6069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1</a:t>
            </a:r>
            <a:r>
              <a:rPr lang="en-GB" altLang="zh-TW" baseline="30000" dirty="0"/>
              <a:t>st</a:t>
            </a:r>
            <a:r>
              <a:rPr lang="en-GB" altLang="zh-TW" dirty="0"/>
              <a:t> solution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1B8-EA64-4CD5-99A4-21077D5B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Increase the size of the array by 1 (or a larger, but constant value) when there is no place</a:t>
            </a:r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09670-E900-41DE-A17C-E8E54E8C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70" y="2766215"/>
            <a:ext cx="5835910" cy="3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39E3-D691-4726-94C6-FC83BBCB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solution (improved)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BA90-D7E1-485C-9AFB-27C928FC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Instead of just increasing a constant value, we </a:t>
            </a:r>
            <a:r>
              <a:rPr lang="en-GB" altLang="zh-TW" b="1" dirty="0"/>
              <a:t>double</a:t>
            </a:r>
            <a:r>
              <a:rPr lang="en-GB" altLang="zh-TW" dirty="0"/>
              <a:t> the size.</a:t>
            </a:r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EB3AC-46B1-4CFC-A6B5-CB27469A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55" y="4204824"/>
            <a:ext cx="2376593" cy="573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C0DA8-55B1-4759-B822-930F2E0E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0" y="4913182"/>
            <a:ext cx="3915207" cy="87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4DBA8-5F94-4F39-996C-636F9D5F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486" y="2681576"/>
            <a:ext cx="5920154" cy="36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9AA-54E3-4053-9155-44214A2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Stack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AD66-10E1-4FD6-8505-89A03DFF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Stack is a one-way data structure (LIFO, FILO)</a:t>
            </a:r>
          </a:p>
          <a:p>
            <a:r>
              <a:rPr lang="en-GB" altLang="zh-TW" dirty="0"/>
              <a:t>No size limit (can be implemented using a resizable array)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6CAAD-C7A5-4DC4-9F62-AEFA6F15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00" y="2835077"/>
            <a:ext cx="2288816" cy="23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BE71-4C62-47D9-90AC-1BA54D29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8BCB-CE4E-4EBF-A48B-F8F6DF23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exchanges the top elements of two stacks</a:t>
            </a:r>
          </a:p>
          <a:p>
            <a:r>
              <a:rPr lang="en-GB" altLang="zh-TW" dirty="0"/>
              <a:t>void </a:t>
            </a:r>
            <a:r>
              <a:rPr lang="en-GB" altLang="zh-TW" dirty="0" err="1"/>
              <a:t>swap_stack</a:t>
            </a:r>
            <a:r>
              <a:rPr lang="en-GB" altLang="zh-TW" dirty="0"/>
              <a:t>(stack&lt;</a:t>
            </a:r>
            <a:r>
              <a:rPr lang="en-GB" altLang="zh-TW" dirty="0" err="1"/>
              <a:t>int</a:t>
            </a:r>
            <a:r>
              <a:rPr lang="en-GB" altLang="zh-TW" dirty="0"/>
              <a:t>&gt;&amp; s1, stack&lt;</a:t>
            </a:r>
            <a:r>
              <a:rPr lang="en-GB" altLang="zh-TW" dirty="0" err="1"/>
              <a:t>int</a:t>
            </a:r>
            <a:r>
              <a:rPr lang="en-GB" altLang="zh-TW"/>
              <a:t>&gt;&amp; </a:t>
            </a:r>
            <a:r>
              <a:rPr lang="en-GB" altLang="zh-TW" dirty="0"/>
              <a:t>s2)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1570-A47D-4EF2-9EB5-D75A5D77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67E79-12D9-41B7-9A19-9823FE4B9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71759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560718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9918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37241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976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Resizable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Dynamic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8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Access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Impossible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9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1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D0B4-F1DB-4C86-A6DF-C2D702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Linked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47F2-1182-48EA-BDE2-CD8292AE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Linked list: each element (node) contains its data value and a pointer to the next element (node)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9C0AA-CDE3-4FAE-BC92-2CA5BC93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63" y="3429000"/>
            <a:ext cx="5337903" cy="11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8EB-6425-403B-A591-78B473E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 in </a:t>
            </a:r>
            <a:r>
              <a:rPr lang="en-GB" altLang="zh-TW" dirty="0" err="1"/>
              <a:t>c++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344F-54D5-4469-9D16-1CB60115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80C2-1A07-44AA-8F79-E50A621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E7E8-BC3A-4C45-AA6F-1B741FBF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int</a:t>
            </a:r>
            <a:r>
              <a:rPr lang="en-GB" altLang="zh-TW" dirty="0"/>
              <a:t> get(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returns the </a:t>
            </a:r>
            <a:r>
              <a:rPr lang="en-GB" altLang="zh-TW" dirty="0" err="1"/>
              <a:t>ith</a:t>
            </a:r>
            <a:r>
              <a:rPr lang="en-GB" altLang="zh-TW" dirty="0"/>
              <a:t> element of the linked list (first element has index 0)</a:t>
            </a:r>
          </a:p>
          <a:p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5429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A14F-0209-416E-B97D-4BA1B52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Queue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EA7C-EC24-4DE5-A589-EC53EE96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Queue can be considered as a linked list with two pointers : one to the head and the other to the tail</a:t>
            </a:r>
          </a:p>
          <a:p>
            <a:endParaRPr lang="en-GB" altLang="zh-TW" dirty="0"/>
          </a:p>
          <a:p>
            <a:r>
              <a:rPr lang="en-GB" altLang="zh-TW" dirty="0"/>
              <a:t>FIFO structure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80C6-339D-4381-A027-82266A19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32" y="3374799"/>
            <a:ext cx="3850298" cy="22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09A-3FE4-49C0-98F8-9D36CAA2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D17E-6913-4898-9BB8-21152CF5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structure that stores a sequence of values, having 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 length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a[7] = {3, 7, 42, 1, 4, 8, 12}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F7D07-D84F-4128-8AE8-25856B64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16" y="2639321"/>
            <a:ext cx="4306568" cy="5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CE3-638E-432F-9B6F-41B56684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329AC-7700-4092-8295-08530344D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45247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3737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16103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8771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Linked 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9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Dynamic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Access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Insert or delete an element at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O(N) (how?)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8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7546-97FF-4CB4-83DD-A71083ED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Doubly linked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8B65-EDC5-4240-B986-07A2133B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Linked lists that are linked in both directions</a:t>
            </a:r>
          </a:p>
          <a:p>
            <a:r>
              <a:rPr lang="en-GB" altLang="zh-TW" dirty="0"/>
              <a:t>Efficient when both way element insertions are required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14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A3A3-1790-43AC-8432-0EF1E58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libraries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0937-E64B-4832-97E2-BC2FA130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&lt;stack&gt; = stack</a:t>
            </a:r>
          </a:p>
          <a:p>
            <a:r>
              <a:rPr lang="en-GB" altLang="zh-TW" dirty="0"/>
              <a:t>&lt;list&gt; = (doubly) linked list</a:t>
            </a:r>
          </a:p>
          <a:p>
            <a:r>
              <a:rPr lang="en-GB" altLang="zh-TW" dirty="0"/>
              <a:t>&lt;queue&gt; = queue</a:t>
            </a:r>
          </a:p>
          <a:p>
            <a:r>
              <a:rPr lang="en-GB" altLang="zh-TW" dirty="0"/>
              <a:t>&lt;deque&gt; = double-ended queue</a:t>
            </a:r>
          </a:p>
          <a:p>
            <a:r>
              <a:rPr lang="en-GB" altLang="zh-TW" dirty="0"/>
              <a:t>&lt;vector&gt; = resizable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94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8DCC-5788-4F72-B5D4-2FAF3954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Cyclic lists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D037B4-4149-4CFD-8E55-2278CB36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17" y="3169482"/>
            <a:ext cx="2308134" cy="405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C99EC-4207-4D06-B114-4AC0BAE8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78" y="1825625"/>
            <a:ext cx="3799873" cy="62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B3DCF-0893-4281-869B-E2B0A07D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49" y="1841029"/>
            <a:ext cx="5316112" cy="67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A5945-00F4-4AA5-B6BC-20DFBCEBA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839" y="3138186"/>
            <a:ext cx="4204603" cy="873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150DB-B4D2-41F0-BEA2-23E188C23BA3}"/>
              </a:ext>
            </a:extLst>
          </p:cNvPr>
          <p:cNvSpPr txBox="1"/>
          <p:nvPr/>
        </p:nvSpPr>
        <p:spPr>
          <a:xfrm>
            <a:off x="1006867" y="4344111"/>
            <a:ext cx="10007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TW" sz="2800" dirty="0"/>
              <a:t>Does the previous algorithms still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TW" sz="2800" dirty="0"/>
              <a:t>E.g. size??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24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52F-F88E-499C-A325-08CFE69F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Floyd’s cycle detection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ABD1-BAB6-4C60-9F35-BB7E70EB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Floyd's Tortoise and Hare</a:t>
            </a:r>
          </a:p>
          <a:p>
            <a:r>
              <a:rPr lang="en-GB" altLang="zh-TW" dirty="0"/>
              <a:t>Hare moves two times faster than the tortoise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DA66C-D663-49C1-ABBB-28E6870B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58" y="3107604"/>
            <a:ext cx="7176747" cy="28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8A19-9335-470B-9D2A-5D53AF0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78DC-5602-43A8-949A-BAD572E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>
                <a:solidFill>
                  <a:srgbClr val="FF0000"/>
                </a:solidFill>
              </a:rPr>
              <a:t>Hare</a:t>
            </a:r>
            <a:r>
              <a:rPr lang="en-GB" altLang="zh-TW" dirty="0"/>
              <a:t> and </a:t>
            </a:r>
            <a:r>
              <a:rPr lang="en-GB" altLang="zh-TW" dirty="0">
                <a:solidFill>
                  <a:srgbClr val="0070C0"/>
                </a:solidFill>
              </a:rPr>
              <a:t>tortoise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AE212-A5AB-43AF-A022-1C2A0B5B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62" y="2665175"/>
            <a:ext cx="5988072" cy="25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EB42-34DC-4132-8FB5-268629FC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24B8-C65E-4323-B4C6-FE98BBE5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6066B-E229-44A8-8B8B-1BF8A351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21" y="2425054"/>
            <a:ext cx="6139436" cy="28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0D1-210F-4E67-954F-AF0DD490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3C3-5D03-4809-97F9-B242355B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95BF-26B1-4769-BB6C-C2C1FA95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10" y="2419917"/>
            <a:ext cx="7213179" cy="30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7D0B-47E0-4F15-A0C9-F2540DA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B2A-32BC-4FA2-A4AC-995CC877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87F4B-FF4F-40F6-A0E4-E71CC77B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72" y="2287852"/>
            <a:ext cx="6716564" cy="30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9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7A11-7CDF-47EF-8F33-DF39B3A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Another 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B2A7-597A-4563-B157-1243F5DE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1E8F9-A84B-4271-9CA3-29B36C2D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80" y="2761987"/>
            <a:ext cx="6805474" cy="23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F2E5-9505-468D-8A0E-396A5333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2BF0-1204-43DD-8BAD-A38D7FFF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loop over the elements in the array:</a:t>
            </a:r>
          </a:p>
          <a:p>
            <a:endParaRPr lang="en-US" altLang="zh-TW" dirty="0"/>
          </a:p>
          <a:p>
            <a:r>
              <a:rPr lang="en-US" altLang="zh-TW" dirty="0"/>
              <a:t>1. We need to get the size of the array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length = </a:t>
            </a:r>
            <a:r>
              <a:rPr lang="en-US" altLang="zh-TW" dirty="0" err="1"/>
              <a:t>sizeof</a:t>
            </a:r>
            <a:r>
              <a:rPr lang="en-US" altLang="zh-TW" dirty="0"/>
              <a:t>(a)/</a:t>
            </a:r>
            <a:r>
              <a:rPr lang="en-US" altLang="zh-TW" dirty="0" err="1"/>
              <a:t>sizeof</a:t>
            </a:r>
            <a:r>
              <a:rPr lang="en-US" altLang="zh-TW" dirty="0"/>
              <a:t>(*a)</a:t>
            </a:r>
          </a:p>
          <a:p>
            <a:endParaRPr lang="en-US" altLang="zh-TW" dirty="0"/>
          </a:p>
          <a:p>
            <a:r>
              <a:rPr lang="en-US" altLang="zh-TW" dirty="0"/>
              <a:t>2. Use 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29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098B-1E80-410A-8CFC-FAE0794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C081-467F-4F51-8F43-E3EEE517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80BFD-2020-4252-8836-CAB3ED3E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72" y="2706802"/>
            <a:ext cx="7075495" cy="2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4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2DFE-2257-4AC9-9FD4-06F1D806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E9E7-3D16-4C3B-A22F-9489CB89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767E1-0429-49FC-B339-48A5F250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37" y="2528982"/>
            <a:ext cx="7170591" cy="2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2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E4B5-4AEC-48CA-93E8-0A1CB0E4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069-AF94-4A14-8E29-D4A83399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4DF35-08EF-4854-802A-5521D4F4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01" y="2675803"/>
            <a:ext cx="7014484" cy="28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38B-78A3-47C8-BA06-87A9346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881A-FCEC-4432-9279-7045CFC0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EBB6-0991-4577-B691-079D9F74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59" y="2401862"/>
            <a:ext cx="7397310" cy="29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1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1D29-9DA8-4096-94C0-840F4DD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E134-8EE4-4E28-804B-45E6D50A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C6207-B3CE-446C-8D90-D0FD491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0" y="2381461"/>
            <a:ext cx="7378889" cy="32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0731-FBD3-4A38-A9AC-682BDEEC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Code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72C0-D2C8-4A80-A744-F0AFACF4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Does this always terminates?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79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B192-CBCE-4125-956B-15F31ED2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1D86-99D2-4B5C-B48E-9BCFC3D03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Time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(why?)</a:t>
                </a:r>
              </a:p>
              <a:p>
                <a:r>
                  <a:rPr lang="en-GB" altLang="zh-TW" dirty="0"/>
                  <a:t>Space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altLang="zh-TW" dirty="0"/>
                  <a:t> (because there are only 2 variables)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1D86-99D2-4B5C-B48E-9BCFC3D03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2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D194-BA1E-44BB-995B-59F228A1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93D6-6518-4F99-8921-0851FD25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we want to constantly add elements, and get access to the </a:t>
            </a:r>
            <a:r>
              <a:rPr lang="en-GB" altLang="zh-TW" dirty="0" err="1"/>
              <a:t>ith</a:t>
            </a:r>
            <a:r>
              <a:rPr lang="en-GB" altLang="zh-TW" dirty="0"/>
              <a:t> element, which data structure is the best?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97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391E-3F38-4320-9374-43D1A2D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D4A-C8DC-4BDF-B05C-6DEE80BA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class Singly : </a:t>
            </a:r>
          </a:p>
          <a:p>
            <a:pPr lvl="1"/>
            <a:r>
              <a:rPr lang="en-GB" altLang="zh-TW" dirty="0"/>
              <a:t>Write a method void insert(Singly* s,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inserts a Singly* s to the </a:t>
            </a:r>
            <a:r>
              <a:rPr lang="en-GB" altLang="zh-TW" dirty="0" err="1"/>
              <a:t>ith</a:t>
            </a:r>
            <a:r>
              <a:rPr lang="en-GB" altLang="zh-TW" dirty="0"/>
              <a:t> place</a:t>
            </a:r>
          </a:p>
          <a:p>
            <a:pPr lvl="1"/>
            <a:r>
              <a:rPr lang="en-GB" altLang="zh-TW" dirty="0"/>
              <a:t>Write a method void remove(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removes the </a:t>
            </a:r>
            <a:r>
              <a:rPr lang="en-GB" altLang="zh-TW" dirty="0" err="1"/>
              <a:t>ith</a:t>
            </a:r>
            <a:r>
              <a:rPr lang="en-GB" altLang="zh-TW" dirty="0"/>
              <a:t> node of the linked list</a:t>
            </a:r>
          </a:p>
          <a:p>
            <a:pPr lvl="1"/>
            <a:endParaRPr lang="en-GB" altLang="zh-TW" dirty="0"/>
          </a:p>
          <a:p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746467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D25-0B71-4644-90E4-400AAEBC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F8576-5921-4D59-AC82-513891D6D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Josephus problem:</a:t>
                </a:r>
              </a:p>
              <a:p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zh-TW" dirty="0"/>
                  <a:t> prisoners are standing in a circle waiting to be executed. The executer chooses a number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altLang="zh-TW" dirty="0"/>
                  <a:t>, and repeats the following action: Count from the current person (starting from 1) and executes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altLang="zh-TW" dirty="0"/>
                  <a:t> person, until there’s only one person left.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Write a method 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</a:t>
                </a:r>
                <a:r>
                  <a:rPr lang="en-GB" altLang="zh-TW" dirty="0" err="1"/>
                  <a:t>josephus</a:t>
                </a:r>
                <a:r>
                  <a:rPr lang="en-GB" altLang="zh-TW" dirty="0"/>
                  <a:t>(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n, 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m) which outputs the survivor of Josephus problem, using whatever data structure you like.</a:t>
                </a:r>
              </a:p>
              <a:p>
                <a:r>
                  <a:rPr lang="en-GB" altLang="zh-TW" dirty="0"/>
                  <a:t>What’s your program’s complexity?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F8576-5921-4D59-AC82-513891D6D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E1F3-9E28-459E-B03D-C07A9C6D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B175-56CB-40A9-AA88-FE1169D3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array a[], compute the sum of its 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6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1D1-BF74-4B12-AEE3-3602872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8DC03-BEE0-4EEC-9828-F7CD69287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 polynomial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array a[] (of length d+1) stores the coefficients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double </a:t>
                </a:r>
                <a:r>
                  <a:rPr lang="en-US" altLang="zh-TW" dirty="0" err="1"/>
                  <a:t>evalPoly</a:t>
                </a:r>
                <a:r>
                  <a:rPr lang="en-US" altLang="zh-TW" dirty="0"/>
                  <a:t>(double a[], </a:t>
                </a:r>
                <a:r>
                  <a:rPr lang="en-US" altLang="zh-TW" dirty="0" err="1"/>
                  <a:t>int</a:t>
                </a:r>
                <a:r>
                  <a:rPr lang="en-US" altLang="zh-TW" dirty="0"/>
                  <a:t> d, double x)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8DC03-BEE0-4EEC-9828-F7CD69287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1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8AE2-6EAB-4241-866F-0E5D0D7F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9DA9-3328-4203-89F3-87569F6D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method void shuffle(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length) which does Knuth shuffle:</a:t>
            </a:r>
          </a:p>
          <a:p>
            <a:r>
              <a:rPr lang="en-GB" altLang="zh-TW" dirty="0"/>
              <a:t>F</a:t>
            </a:r>
            <a:r>
              <a:rPr lang="en-US" altLang="zh-TW" dirty="0"/>
              <a:t>or </a:t>
            </a:r>
            <a:r>
              <a:rPr lang="en-US" altLang="zh-TW" dirty="0" err="1"/>
              <a:t>i</a:t>
            </a:r>
            <a:r>
              <a:rPr lang="en-US" altLang="zh-TW" dirty="0"/>
              <a:t> from 1 to size-1:</a:t>
            </a:r>
          </a:p>
          <a:p>
            <a:pPr lvl="1"/>
            <a:r>
              <a:rPr lang="en-GB" altLang="zh-TW" dirty="0"/>
              <a:t>Let j an random integer from 0 to i-1</a:t>
            </a:r>
          </a:p>
          <a:p>
            <a:pPr lvl="1"/>
            <a:r>
              <a:rPr lang="en-GB" altLang="zh-TW" dirty="0"/>
              <a:t>Exchange a[</a:t>
            </a:r>
            <a:r>
              <a:rPr lang="en-GB" altLang="zh-TW" dirty="0" err="1"/>
              <a:t>i</a:t>
            </a:r>
            <a:r>
              <a:rPr lang="en-GB" altLang="zh-TW" dirty="0"/>
              <a:t>] and a[j]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18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6755-01DE-448B-87C5-AA440AB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Finding values in an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C25D-4EB7-4826-96BD-E1E8F871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Naïve way : for loop in linear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7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024-11A3-497F-90F8-A8F5048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dichotomous search in a sorted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0F6C-59BA-4B29-AC3B-E1525573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Binary search</a:t>
            </a:r>
          </a:p>
          <a:p>
            <a:r>
              <a:rPr lang="en-GB" altLang="zh-TW" dirty="0"/>
              <a:t>Suppose we’re looking for the value 9 in </a:t>
            </a:r>
            <a:r>
              <a:rPr lang="en-US" altLang="zh-TW" dirty="0"/>
              <a:t>{1,3,5,6,9,12,14}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T</a:t>
            </a:r>
            <a:r>
              <a:rPr lang="en-US" altLang="zh-TW" dirty="0"/>
              <a:t>he invariant : the values on the left are less than the values on the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B0235-8D61-4EDE-A882-A0F336E1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52" y="3176221"/>
            <a:ext cx="5045406" cy="9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ED3C-3413-46A9-93E5-642E8DA6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BCEA8-BACB-4FF8-93CC-5991471A0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Show that binary search has complexity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Hint : Find a recurrence relation of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Show that binary search always terminates.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BCEA8-BACB-4FF8-93CC-5991471A0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790</Words>
  <Application>Microsoft Office PowerPoint</Application>
  <PresentationFormat>Widescreen</PresentationFormat>
  <Paragraphs>127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Cambria Math</vt:lpstr>
      <vt:lpstr>Office Theme</vt:lpstr>
      <vt:lpstr>Array</vt:lpstr>
      <vt:lpstr>Array</vt:lpstr>
      <vt:lpstr>For loop</vt:lpstr>
      <vt:lpstr>Basic exercise</vt:lpstr>
      <vt:lpstr>Exercise</vt:lpstr>
      <vt:lpstr>Exercise</vt:lpstr>
      <vt:lpstr>Finding values in an array</vt:lpstr>
      <vt:lpstr>dichotomous search in a sorted array</vt:lpstr>
      <vt:lpstr>Exercise</vt:lpstr>
      <vt:lpstr>Resizable array</vt:lpstr>
      <vt:lpstr>1st solution</vt:lpstr>
      <vt:lpstr>2nd solution (improved)</vt:lpstr>
      <vt:lpstr>Stack</vt:lpstr>
      <vt:lpstr>Exercise</vt:lpstr>
      <vt:lpstr>Comparison</vt:lpstr>
      <vt:lpstr>Linked List</vt:lpstr>
      <vt:lpstr>Implementation in c++</vt:lpstr>
      <vt:lpstr>Exercise</vt:lpstr>
      <vt:lpstr>Queue</vt:lpstr>
      <vt:lpstr>Comparison</vt:lpstr>
      <vt:lpstr>Doubly linked list</vt:lpstr>
      <vt:lpstr>C++ libraries</vt:lpstr>
      <vt:lpstr>Cyclic lists</vt:lpstr>
      <vt:lpstr>Floyd’s cycle detection algorithm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Complexity</vt:lpstr>
      <vt:lpstr>Exercise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aoinowaka@gmail.com</dc:creator>
  <cp:lastModifiedBy>aoinowaka@gmail.com</cp:lastModifiedBy>
  <cp:revision>59</cp:revision>
  <dcterms:created xsi:type="dcterms:W3CDTF">2017-12-31T04:59:58Z</dcterms:created>
  <dcterms:modified xsi:type="dcterms:W3CDTF">2018-01-17T06:55:42Z</dcterms:modified>
</cp:coreProperties>
</file>