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F905-2FF7-4785-A94E-0CF58D8D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A8000-899D-4DA5-9995-5B8962B7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3CC9-9BA0-448A-B1EE-35AEDF68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7229-6800-433B-8A15-0C56C6B3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3396-FC5A-4E00-8F9B-74A052F0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37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D3F4-9274-4878-A7AC-ECD91D4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CEBEB-BA90-4E54-AFDB-F92F07C5D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C43F0-FE5C-41DE-B825-873F0EFF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D962-BB0D-4934-8446-BFFCFC97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0AF4-C054-46D0-82DA-E4803AC1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21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2BD82-53EC-42F5-A178-5B51BCC79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F8BF7-BA06-4EDF-8444-20E0C1564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A8A49-F77D-4470-9FDE-02EEEF53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64D2-A8F7-4DC4-8177-5B28D431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F755-8778-4A87-BDF7-611DA29E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71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C434-83E7-41B2-9800-A4F915A3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EEF7-C80D-41C7-A7BD-FF5FEBE7A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876E-149D-4FCB-A979-B11E1112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430C-1412-4C6B-9BEC-D0D87158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BB952-1C00-4923-AF1D-4723F8C8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31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1E1B-A188-4C82-B05E-465CE7FF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8622D-4C31-47B7-9759-6FA396CF8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4E7D-1BB4-40A0-93CC-981CEF75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DEE62-6EBF-467B-B5A0-E57F43CF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4979-73B3-4CA5-BFFE-5706AD82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33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FBB0-C866-4DFE-932A-26482904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CBFF-1231-4DA9-B29F-AC8E829EA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87ACF-BF7F-49D8-B791-DDB8B1A5F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B25A-6130-4929-9236-0E92EB9F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4DA1B-730C-4260-93EB-C93C23F2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CD1D2-6D97-48AF-B0F8-DE0EB768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80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6DFE-18FE-42B9-B6CE-76F464B8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69675-3B01-410E-BAD5-65F1BD6F6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1C9FA-0115-44A4-81E2-8E61E1F14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3E683-24FE-487F-A632-80C75BE35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C85C4-9548-4EAB-869A-75F5FCB7A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8FE88-7C43-435D-8F15-3ED28184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7C19B-1A56-40D2-B67C-ABCD4012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BA4CA-0EC4-47D4-A9D1-0F387025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49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0955-ACC4-4FC4-B5A5-17FD8E34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C036B-CC05-4B59-BBDF-D4E6FE45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F5088-8E8D-4EDC-85CE-E19CF1BA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8C41B-0501-46FA-867A-D0930B93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45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888F5-D249-4A24-AA0D-0962EB07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5E0F7-0EAA-4F03-A591-CFD23484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95547-6CEB-45AE-9FAA-8131FDAE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50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6F4F-F756-41BF-9789-0BEB7A7A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5FF1-9784-4DD0-9F9D-42B536182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4E687-43B2-41A7-9DAC-AF2CF7E71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1DCA0-F0A4-4164-8900-27488F95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DEDDA-D5F7-483D-B090-61D6FD16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47CA6-0EE7-43F7-B78D-E7405A03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5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519D-7FD8-402C-ABB7-0CD6138F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62A7A-9347-4E33-B559-752AF54F9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D7ABC-C1F2-4420-8D3F-212E31AB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B2307-29BB-4015-B35F-41E49DF5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395CF-F005-433D-89B1-BD53EC61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FBEFE-3382-4BAE-8BA5-613DAF08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95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91AA9-8398-4408-9082-C5E1B76F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B0E4B-2C34-47D8-8E9B-376820CB1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346F-9EB2-4C85-A051-BFAC6F48E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24E7-FD22-471D-9C50-E78722A5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43B7-F641-4F1F-BEA4-C0FD46104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7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BD3F-1A34-4083-9407-5F8A063B4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/>
              <a:t>Sorting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9CD7B-90DA-46DD-95D6-43639DB2B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8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Sorting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aoinowaka@gmail.com</dc:creator>
  <cp:lastModifiedBy>aoinowaka@gmail.com</cp:lastModifiedBy>
  <cp:revision>1</cp:revision>
  <dcterms:created xsi:type="dcterms:W3CDTF">2018-01-04T07:23:44Z</dcterms:created>
  <dcterms:modified xsi:type="dcterms:W3CDTF">2018-01-04T07:23:49Z</dcterms:modified>
</cp:coreProperties>
</file>