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5807-4E32-4F14-AAF8-2A5A2A95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0BD42-2945-483D-A23B-CF71A5924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93DA-56E4-4612-8C24-7EED0114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49EC-5C98-46FB-A002-CDCEC974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FADB-2395-47CE-A28D-714567F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7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912-B36D-4FB4-8DC8-0D05DACE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DB0B-3E27-4EEF-917C-34A67B0C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51F9-04D0-4F81-8B06-F93AFAA2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A8FC-3072-4CA0-B98A-BD846D9B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AF8C-FCF1-493C-85D6-4AAA244D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4A53B-FC3B-49BB-A5DB-7BF17E4E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26E18-638B-47C1-8B45-C81238C4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11C4-EF08-410A-8604-C2742E7D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EDC0-6440-40EF-9038-0FE73DE8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CEF6-C16D-4D24-A871-10CC8F1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FBCD-2DCD-4B0B-8DF6-1314DF2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FC41-3004-4863-A4C3-DC74AB23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5798-6D49-435F-A537-B3C39C1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1C7-143E-40FF-9B1C-C25D8910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BADA-56F7-405F-893B-4C0ACCE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753F-53A4-47AF-981F-2045652D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32A7-FBED-4650-BD3E-ACCAE674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7153-9F44-46F4-8176-97CE24D2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C5F9-BD9B-446E-840C-8C316473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638F-DEF8-4BF7-8466-A84563AF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0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F0E1-ED03-44D0-89C5-BB247A3D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9E6D-991F-41D0-9D3F-0B4FB4538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96B4B-A172-42B4-9978-86FE76C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59F42-C722-40A7-A41E-ECA105A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E843-E70C-4385-900F-04E69397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4CF9-46C1-474D-B4F5-A586C25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7283-BABF-4890-A325-5AD402F9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0B32-E685-412D-AD9C-8F9D18755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20D36-97BE-490F-9DB9-60696B3CF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30793-6AAD-43AD-97F6-55D02E17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10CD6-152E-4E25-A7AE-232028344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25B24-75E5-4605-AB40-97DB4696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A651B-B68A-40E5-B015-696F33FB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B1E3-8F52-4576-8784-542F815A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9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5D3B-5A93-4F18-AC45-4AD3C71B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6AFEB-9B27-4FE0-80D8-671A99F0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C25A1-ADAD-4885-B0F9-74B3F830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300B1-6FC1-4061-B8C4-9BC7D0C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5F8C6-1068-4CC6-B649-ADD54BFA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A34B8-08EE-49C8-AEDE-EF74CB8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398B2-C2E0-4530-B4C1-B572F69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AB1B-24AD-4B53-95CD-9347FED2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CE0D-79AA-4EFE-9E62-904F369E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24102-34DE-4E64-8C1C-F72A857C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27B4C-4D9B-4488-BC89-E24F194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8C07-2C15-4058-8886-D3C317DE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0C07-961B-428E-99A0-784BA2E6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8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DD29-BEE0-4340-81ED-3C7E19D0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810DA-DE40-4E8A-B495-CA6A9FF3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0A0-5AB1-4639-A2DB-1883714F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779A-2EAB-43BB-A7AF-1782649A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61CFA-87AC-4726-A2FA-E6CB4712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8FAD9-00F3-4E11-8313-567662A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6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D0983-91D5-428F-B6B7-642BB9DB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BFBB-2CB1-497C-BC4A-C53D4374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0F14-7EEA-4980-9BF7-C7710D1A5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A342-93E2-4791-A0CC-2B321A65A6C8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1B6-20F2-475E-98F0-FD902AE60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F1B1-8D87-4EBA-A517-9F0CBE8B5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9B99-66E0-46C3-990E-76200213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55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ED1B-12B9-44A4-923E-0CF6E295A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2AE85-A2AF-4116-ACF4-59CBDF879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92ED-4063-4247-8B4B-C415CF5F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084F-447C-47E4-9E53-8FC32EF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Question : when to stop cutting the problem? (This is the same question you must consider when writing a </a:t>
            </a:r>
            <a:r>
              <a:rPr lang="en-US" altLang="zh-TW" b="1" dirty="0"/>
              <a:t>recursive</a:t>
            </a:r>
            <a:r>
              <a:rPr lang="en-US" altLang="zh-TW" dirty="0"/>
              <a:t> method, e.g. factorial)</a:t>
            </a:r>
          </a:p>
          <a:p>
            <a:endParaRPr lang="en-US" altLang="zh-TW" dirty="0"/>
          </a:p>
          <a:p>
            <a:r>
              <a:rPr lang="en-US" altLang="zh-TW" dirty="0"/>
              <a:t>We stop when the string is empty, i.e. either s1 or s2 is “”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BA1B-2A4F-48E8-8E65-17E53451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8953-E02C-4A20-9F7C-C1651874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find the length of the LCS first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45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966-F93D-469E-9EE0-6B58C5F1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C772-1B74-48DF-8976-D27F85A3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we want to retrieve this subsequence</a:t>
            </a:r>
          </a:p>
          <a:p>
            <a:r>
              <a:rPr lang="en-US" altLang="zh-TW" dirty="0"/>
              <a:t>For this, we need to store “where previous LCS comes from”</a:t>
            </a:r>
          </a:p>
          <a:p>
            <a:r>
              <a:rPr lang="en-US" altLang="zh-TW" dirty="0"/>
              <a:t>There are three cases if we inspect the algorithm:</a:t>
            </a:r>
          </a:p>
          <a:p>
            <a:r>
              <a:rPr lang="en-US" altLang="zh-TW" dirty="0"/>
              <a:t>1. if e1==e2, then the previous LCS comes from s’1 and s’2</a:t>
            </a:r>
          </a:p>
          <a:p>
            <a:r>
              <a:rPr lang="en-US" altLang="zh-TW" dirty="0"/>
              <a:t>2. if e1!=e2 and LCS(s’1, s2) &lt; LCS(s1, s’2), </a:t>
            </a:r>
            <a:r>
              <a:rPr lang="en-US" altLang="zh-TW" dirty="0" err="1"/>
              <a:t>prev</a:t>
            </a:r>
            <a:r>
              <a:rPr lang="en-US" altLang="zh-TW" dirty="0"/>
              <a:t> comes from s1 and s’2</a:t>
            </a:r>
          </a:p>
          <a:p>
            <a:r>
              <a:rPr lang="en-US" altLang="zh-TW" dirty="0"/>
              <a:t>3. if e1!=e2 and LCS(s’1, s2) &gt; LCS(s1, s’2), </a:t>
            </a:r>
            <a:r>
              <a:rPr lang="en-US" altLang="zh-TW" dirty="0" err="1"/>
              <a:t>prev</a:t>
            </a:r>
            <a:r>
              <a:rPr lang="en-US" altLang="zh-TW" dirty="0"/>
              <a:t> comes from s’1 and s2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01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C504-BBDB-4718-9912-9FD30E82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9159-53AF-41B9-A903-89C99740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Space Complexity : O(n1*n2)</a:t>
            </a:r>
          </a:p>
          <a:p>
            <a:endParaRPr lang="en-US" altLang="zh-TW" dirty="0"/>
          </a:p>
          <a:p>
            <a:r>
              <a:rPr lang="en-US" altLang="zh-TW" dirty="0"/>
              <a:t>Time complexity : O(n1*n2)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75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A4E4-A374-4405-8D05-07AD696F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6383-00DF-414B-8A39-6A77DE3A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Given a set of items, each has a weight and a value, and a knapsack with a certain capacity, determine the maximum value that can be put into the knapsack. 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f/fd/Knapsack.svg/250px-Knapsack.svg.png">
            <a:extLst>
              <a:ext uri="{FF2B5EF4-FFF2-40B4-BE49-F238E27FC236}">
                <a16:creationId xmlns:a16="http://schemas.microsoft.com/office/drawing/2014/main" id="{BF2CFBB3-FB53-4C4F-A95E-AB2C9AF6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37" y="2766543"/>
            <a:ext cx="4084513" cy="35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0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A09A-FE5F-402A-9F45-6F33CD54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Any idea?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EEE3-6765-4CA8-83FE-CC2FB653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Naïve solution : Brute force… O(2^N)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51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9995-7C55-404F-B484-BCD6E905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2FA-D192-4E0F-B63F-61E3838C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Question : how to break down to small problem?</a:t>
            </a:r>
          </a:p>
          <a:p>
            <a:r>
              <a:rPr lang="en-US" altLang="zh-TW" dirty="0"/>
              <a:t>Also look at </a:t>
            </a:r>
            <a:r>
              <a:rPr lang="en-US" altLang="zh-TW" b="1" dirty="0"/>
              <a:t>one step</a:t>
            </a:r>
            <a:r>
              <a:rPr lang="en-US" altLang="zh-TW" dirty="0"/>
              <a:t> before…</a:t>
            </a:r>
          </a:p>
          <a:p>
            <a:endParaRPr lang="en-US" altLang="zh-TW" dirty="0"/>
          </a:p>
          <a:p>
            <a:r>
              <a:rPr lang="en-US" altLang="zh-TW" dirty="0"/>
              <a:t>Capacity of one kg less?</a:t>
            </a:r>
          </a:p>
          <a:p>
            <a:r>
              <a:rPr lang="en-US" altLang="zh-TW" dirty="0"/>
              <a:t>No, because it doesn’t give us information about whether to put another object or not (the object could have weight &gt; 1kg)</a:t>
            </a:r>
          </a:p>
          <a:p>
            <a:endParaRPr lang="en-US" altLang="zh-TW" dirty="0"/>
          </a:p>
          <a:p>
            <a:r>
              <a:rPr lang="en-US" altLang="zh-TW" dirty="0"/>
              <a:t>Instead, we consider the problem with </a:t>
            </a:r>
            <a:r>
              <a:rPr lang="en-US" altLang="zh-TW" b="1" dirty="0"/>
              <a:t>one object fewer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859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5CBC-EA82-4768-A000-6460ABAE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1AA2-E406-40D8-A7E4-B42215E7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we order the objects 1,…,N (any order is fine)</a:t>
            </a:r>
          </a:p>
          <a:p>
            <a:r>
              <a:rPr lang="en-US" altLang="zh-TW" dirty="0"/>
              <a:t>Consider the object N and assume the capacity of the knapsack is W</a:t>
            </a:r>
          </a:p>
          <a:p>
            <a:r>
              <a:rPr lang="en-US" altLang="zh-TW" dirty="0"/>
              <a:t>There are two situations:</a:t>
            </a:r>
          </a:p>
          <a:p>
            <a:r>
              <a:rPr lang="en-US" altLang="zh-TW" dirty="0"/>
              <a:t>1. We put N (provided w[N]&lt;W)</a:t>
            </a:r>
          </a:p>
          <a:p>
            <a:pPr lvl="1"/>
            <a:r>
              <a:rPr lang="en-US" altLang="zh-TW" dirty="0"/>
              <a:t>Then the value becomes v[N]+</a:t>
            </a:r>
            <a:r>
              <a:rPr lang="en-US" altLang="zh-TW" dirty="0" err="1"/>
              <a:t>dp</a:t>
            </a:r>
            <a:r>
              <a:rPr lang="en-US" altLang="zh-TW" dirty="0"/>
              <a:t>[N-1][W-w[N]]</a:t>
            </a:r>
          </a:p>
          <a:p>
            <a:pPr lvl="1"/>
            <a:r>
              <a:rPr lang="en-US" altLang="zh-TW" dirty="0"/>
              <a:t>i.e. the result of the subproblem where we only have N-1 objects and the capacity is W-w[N]</a:t>
            </a:r>
          </a:p>
          <a:p>
            <a:r>
              <a:rPr lang="en-US" altLang="zh-TW" dirty="0"/>
              <a:t>2. We don’t put N</a:t>
            </a:r>
          </a:p>
          <a:p>
            <a:pPr lvl="1"/>
            <a:r>
              <a:rPr lang="en-US" altLang="zh-TW" dirty="0"/>
              <a:t>Then the value becomes </a:t>
            </a:r>
            <a:r>
              <a:rPr lang="en-US" altLang="zh-TW" dirty="0" err="1"/>
              <a:t>dp</a:t>
            </a:r>
            <a:r>
              <a:rPr lang="en-US" altLang="zh-TW" dirty="0"/>
              <a:t>[N-1][W]</a:t>
            </a:r>
          </a:p>
          <a:p>
            <a:pPr lvl="1"/>
            <a:r>
              <a:rPr lang="en-US" altLang="zh-TW" dirty="0"/>
              <a:t>I.e. the result of the subproblem where we only have N-1 objects and the capacity is W</a:t>
            </a:r>
          </a:p>
        </p:txBody>
      </p:sp>
    </p:spTree>
    <p:extLst>
      <p:ext uri="{BB962C8B-B14F-4D97-AF65-F5344CB8AC3E}">
        <p14:creationId xmlns:p14="http://schemas.microsoft.com/office/powerpoint/2010/main" val="45227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F8AE-7708-4F0D-B5C3-9933F36E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FF71-1028-4201-8E21-80967A68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Question : when to stop cutting the problem?</a:t>
            </a:r>
          </a:p>
          <a:p>
            <a:endParaRPr lang="en-US" altLang="zh-TW" dirty="0"/>
          </a:p>
          <a:p>
            <a:r>
              <a:rPr lang="en-US" altLang="zh-TW" dirty="0"/>
              <a:t>When there is no object to put, or the knapsack’s capacity is zero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22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81F9-DCEA-4280-A160-2483F1FB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72E6-25B3-4CC3-9CAB-A21BAC17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4262-503B-4081-A63A-D3BE1A46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4443-CDF6-420D-A538-AB46A4FF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Break down the problem into small subproblems</a:t>
            </a:r>
          </a:p>
          <a:p>
            <a:r>
              <a:rPr lang="en-US" altLang="zh-TW" dirty="0"/>
              <a:t>Solve the subproblems (usually by </a:t>
            </a:r>
            <a:r>
              <a:rPr lang="en-US" altLang="zh-TW" b="1" dirty="0" err="1"/>
              <a:t>memoization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Combine the sub-results to get the final result</a:t>
            </a:r>
          </a:p>
          <a:p>
            <a:endParaRPr lang="en-US" altLang="zh-TW" dirty="0"/>
          </a:p>
          <a:p>
            <a:r>
              <a:rPr lang="en-US" altLang="zh-TW" dirty="0"/>
              <a:t>Approaches :</a:t>
            </a:r>
          </a:p>
          <a:p>
            <a:pPr lvl="1"/>
            <a:r>
              <a:rPr lang="en-US" altLang="zh-TW" dirty="0"/>
              <a:t>1. Top-down : start with the original big problem, break it down, then recursively solves small problems and store the results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Bottom-up : start with base cases, and construct the results step by step until the final answer is found</a:t>
            </a:r>
          </a:p>
        </p:txBody>
      </p:sp>
    </p:spTree>
    <p:extLst>
      <p:ext uri="{BB962C8B-B14F-4D97-AF65-F5344CB8AC3E}">
        <p14:creationId xmlns:p14="http://schemas.microsoft.com/office/powerpoint/2010/main" val="5707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3EF-FE0B-4013-ACB0-FC5CB820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C18B-7AC1-475F-9AA9-9120DEC9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Space complexity : O(NW) (can you improve it?)</a:t>
            </a:r>
          </a:p>
          <a:p>
            <a:endParaRPr lang="en-US" altLang="zh-TW" dirty="0"/>
          </a:p>
          <a:p>
            <a:r>
              <a:rPr lang="en-US" altLang="zh-TW" dirty="0"/>
              <a:t>Time complexity : O(NW)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68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971E-5BBC-4173-A816-369EED56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76FF-4B12-4F3B-B7CD-37A2E46A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method </a:t>
            </a:r>
            <a:r>
              <a:rPr lang="en-US" altLang="zh-TW" dirty="0" err="1"/>
              <a:t>print_KS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output the content of the final knapsack (output which objects are put in)</a:t>
            </a:r>
          </a:p>
        </p:txBody>
      </p:sp>
    </p:spTree>
    <p:extLst>
      <p:ext uri="{BB962C8B-B14F-4D97-AF65-F5344CB8AC3E}">
        <p14:creationId xmlns:p14="http://schemas.microsoft.com/office/powerpoint/2010/main" val="107711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C40-CAEF-49B8-85A9-C54EBE0B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BA23-290B-469B-BE5E-6A73B76F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7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E822-1A74-4860-90FF-662EB919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top-down and bottom-up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9DB-4D6B-44F3-B5E5-6F2DCA75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previous lectures</a:t>
            </a:r>
          </a:p>
          <a:p>
            <a:r>
              <a:rPr lang="en-US" altLang="zh-TW" dirty="0"/>
              <a:t>Bottom-up : Fibonacci numbers, we construct F1, then F2, … , until F80.</a:t>
            </a:r>
          </a:p>
          <a:p>
            <a:endParaRPr lang="en-US" altLang="zh-TW" dirty="0"/>
          </a:p>
          <a:p>
            <a:r>
              <a:rPr lang="en-US" altLang="zh-TW" dirty="0"/>
              <a:t>Top-down : matrix max sum problem, we start with C=1…1 then goes downwards, calculate and save the result when we reach the last 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63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8262-CC1E-4317-85B2-338D1239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Memoization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E83E-D458-4161-BF0D-196BE2C1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Store previously computed results, so that we don’t need to compute them again.</a:t>
            </a:r>
          </a:p>
          <a:p>
            <a:r>
              <a:rPr lang="en-US" altLang="zh-TW" dirty="0"/>
              <a:t>Useful when some computations occur frequently</a:t>
            </a:r>
          </a:p>
          <a:p>
            <a:endParaRPr lang="en-US" altLang="zh-TW" dirty="0"/>
          </a:p>
          <a:p>
            <a:r>
              <a:rPr lang="en-US" altLang="zh-TW" dirty="0"/>
              <a:t>Implementation : using </a:t>
            </a:r>
            <a:r>
              <a:rPr lang="en-US" altLang="zh-TW" b="1" dirty="0"/>
              <a:t>Array</a:t>
            </a:r>
            <a:r>
              <a:rPr lang="en-US" altLang="zh-TW" dirty="0"/>
              <a:t> or </a:t>
            </a:r>
            <a:r>
              <a:rPr lang="en-US" altLang="zh-TW" b="1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322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BD3E-3A85-4830-A856-BA1C68E3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 homework (in case not done yet)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78BD0-E231-47D3-A5CF-2DD9F3261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Simple one…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Print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0&lt;=a&lt;=b&lt;=20</a:t>
                </a:r>
              </a:p>
              <a:p>
                <a:r>
                  <a:rPr lang="en-US" altLang="zh-TW" dirty="0"/>
                  <a:t>Using DP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78BD0-E231-47D3-A5CF-2DD9F3261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AD38-A463-4143-82F0-2B20E598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Longest common subsequence(LCS)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F3A0-A99F-4E10-8A18-99C28DC7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subsequence is a sequence obtained by deleting elements of the original sequence, while maintaining the order.</a:t>
            </a:r>
          </a:p>
          <a:p>
            <a:r>
              <a:rPr lang="en-US" altLang="zh-TW" dirty="0"/>
              <a:t>E.g. s=“</a:t>
            </a:r>
            <a:r>
              <a:rPr lang="en-US" altLang="zh-TW" dirty="0" err="1"/>
              <a:t>abcdefg</a:t>
            </a:r>
            <a:r>
              <a:rPr lang="en-US" altLang="zh-TW" dirty="0"/>
              <a:t>”, sub=“</a:t>
            </a:r>
            <a:r>
              <a:rPr lang="en-US" altLang="zh-TW" dirty="0" err="1"/>
              <a:t>abeg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a=[0, 1, 3, 4, 9], sub=[0, 9]</a:t>
            </a:r>
          </a:p>
          <a:p>
            <a:endParaRPr lang="en-US" altLang="zh-TW" dirty="0"/>
          </a:p>
          <a:p>
            <a:r>
              <a:rPr lang="en-US" altLang="zh-TW" dirty="0"/>
              <a:t>LCS : Given two sequences, find the longest common subsequence of the two:</a:t>
            </a:r>
          </a:p>
          <a:p>
            <a:r>
              <a:rPr lang="en-US" altLang="zh-TW" dirty="0"/>
              <a:t>E.g. s1=2,5,7,9,3,1,2  s2=3,5,3,2,8</a:t>
            </a:r>
          </a:p>
          <a:p>
            <a:r>
              <a:rPr lang="en-US" altLang="zh-TW" dirty="0"/>
              <a:t>LCS(s1,s2) = 5,3,2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5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E68A-37FE-4EC5-BE0E-49894EF5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110B-A025-4D80-A6A2-7736E93D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Question : how to break down to small problem?</a:t>
            </a:r>
          </a:p>
          <a:p>
            <a:r>
              <a:rPr lang="en-US" altLang="zh-TW" dirty="0"/>
              <a:t>Usually, it is done by looking at </a:t>
            </a:r>
            <a:r>
              <a:rPr lang="en-US" altLang="zh-TW" b="1" dirty="0"/>
              <a:t>one step</a:t>
            </a:r>
            <a:r>
              <a:rPr lang="en-US" altLang="zh-TW" dirty="0"/>
              <a:t> before</a:t>
            </a:r>
          </a:p>
          <a:p>
            <a:endParaRPr lang="en-US" altLang="zh-TW" dirty="0"/>
          </a:p>
          <a:p>
            <a:r>
              <a:rPr lang="en-US" altLang="zh-TW" dirty="0"/>
              <a:t>For strings, one step before… the string obtained by deleting the last letter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31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FAB3-D370-4013-8C11-25480A81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8D9D-38CD-43D2-9196-28259CDE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s1 = s’1+e1, s2 = s’2+e2, where e1 (resp. e2) is the last letter of s1 (resp. s2)</a:t>
            </a:r>
          </a:p>
          <a:p>
            <a:r>
              <a:rPr lang="en-US" altLang="zh-TW" dirty="0"/>
              <a:t>If e1==e2, then adding e1 to the LCS makes it longer, so we include e1.</a:t>
            </a:r>
          </a:p>
          <a:p>
            <a:r>
              <a:rPr lang="en-US" altLang="zh-TW" dirty="0"/>
              <a:t>LCS(s1, s2) = LCS(s’1, s’2) + e1</a:t>
            </a:r>
          </a:p>
          <a:p>
            <a:r>
              <a:rPr lang="en-US" altLang="zh-TW" dirty="0"/>
              <a:t>Otherwise, we don’t know whether e1 (and e2) should be included or not, but at least we know they </a:t>
            </a:r>
            <a:r>
              <a:rPr lang="en-US" altLang="zh-TW" b="1" dirty="0"/>
              <a:t>cannot</a:t>
            </a:r>
            <a:r>
              <a:rPr lang="en-US" altLang="zh-TW" dirty="0"/>
              <a:t> be included at the same time</a:t>
            </a:r>
          </a:p>
          <a:p>
            <a:r>
              <a:rPr lang="en-US" altLang="zh-TW" dirty="0"/>
              <a:t>So we need to find LCS(s’1, s2) (case e1 is not included) and LCS(s1, s’2) (case e2 is not included), and take the </a:t>
            </a:r>
            <a:r>
              <a:rPr lang="en-US" altLang="zh-TW" b="1" dirty="0"/>
              <a:t>max</a:t>
            </a:r>
            <a:r>
              <a:rPr lang="en-US" altLang="zh-TW" dirty="0"/>
              <a:t> of the two.</a:t>
            </a:r>
          </a:p>
        </p:txBody>
      </p:sp>
    </p:spTree>
    <p:extLst>
      <p:ext uri="{BB962C8B-B14F-4D97-AF65-F5344CB8AC3E}">
        <p14:creationId xmlns:p14="http://schemas.microsoft.com/office/powerpoint/2010/main" val="326948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1352-576A-41F7-B789-47A8E412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Did we cut the problem smaller?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5639-EFE0-4215-B11E-401B0965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Yes!</a:t>
            </a:r>
          </a:p>
          <a:p>
            <a:endParaRPr lang="en-US" altLang="zh-TW" dirty="0"/>
          </a:p>
          <a:p>
            <a:r>
              <a:rPr lang="en-US" altLang="zh-TW" dirty="0"/>
              <a:t>We have the following:</a:t>
            </a:r>
          </a:p>
          <a:p>
            <a:r>
              <a:rPr lang="en-US" altLang="zh-TW" dirty="0"/>
              <a:t>If e1==e2, LCS(s1, s2) = LCS(s’1, s’2) + e1</a:t>
            </a:r>
          </a:p>
          <a:p>
            <a:r>
              <a:rPr lang="en-US" altLang="zh-TW" dirty="0"/>
              <a:t>Else LCS(s1, s2) = max(LCS(s’1, s2), LCS(s1, s’2))</a:t>
            </a:r>
          </a:p>
          <a:p>
            <a:endParaRPr lang="en-US" altLang="zh-TW" dirty="0"/>
          </a:p>
          <a:p>
            <a:r>
              <a:rPr lang="en-US" altLang="zh-TW" dirty="0"/>
              <a:t>The new strings in the method is now </a:t>
            </a:r>
            <a:r>
              <a:rPr lang="en-US" altLang="zh-TW" b="1" dirty="0"/>
              <a:t>shorter</a:t>
            </a:r>
            <a:r>
              <a:rPr lang="en-US" altLang="zh-TW" dirty="0"/>
              <a:t> than before!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42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985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Office Theme</vt:lpstr>
      <vt:lpstr>Dynamic programming</vt:lpstr>
      <vt:lpstr>Definition</vt:lpstr>
      <vt:lpstr>Example top-down and bottom-up</vt:lpstr>
      <vt:lpstr>Memoization</vt:lpstr>
      <vt:lpstr>Previous homework (in case not done yet)</vt:lpstr>
      <vt:lpstr>Longest common subsequence(LCS)</vt:lpstr>
      <vt:lpstr>DP</vt:lpstr>
      <vt:lpstr>PowerPoint Presentation</vt:lpstr>
      <vt:lpstr>Did we cut the problem smaller?</vt:lpstr>
      <vt:lpstr>PowerPoint Presentation</vt:lpstr>
      <vt:lpstr>C++ implementation</vt:lpstr>
      <vt:lpstr>C++ implementation</vt:lpstr>
      <vt:lpstr>Complexity</vt:lpstr>
      <vt:lpstr>Knapsack problem</vt:lpstr>
      <vt:lpstr>Any idea?</vt:lpstr>
      <vt:lpstr>DP</vt:lpstr>
      <vt:lpstr>PowerPoint Presentation</vt:lpstr>
      <vt:lpstr>PowerPoint Presentation</vt:lpstr>
      <vt:lpstr>C++ implementation</vt:lpstr>
      <vt:lpstr>Complexity 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aoinowaka@gmail.com</dc:creator>
  <cp:lastModifiedBy>aoinowaka@gmail.com</cp:lastModifiedBy>
  <cp:revision>13</cp:revision>
  <dcterms:created xsi:type="dcterms:W3CDTF">2018-03-01T03:56:17Z</dcterms:created>
  <dcterms:modified xsi:type="dcterms:W3CDTF">2018-03-01T06:16:39Z</dcterms:modified>
</cp:coreProperties>
</file>