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AB19-26FB-4034-878E-B4E7F75B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395D-171C-4BC5-ABF5-1D9DA87B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02AF-D231-4C6B-944D-75607850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C3CB-75F3-4309-BE3F-8E203738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DD0F-36D1-4941-918F-27E9B96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6798-E57E-4472-8DE6-E13B5A68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9D70-4C43-484F-8CA9-A7AEF2767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B668-B2D8-4C52-8797-02FF99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5838-211F-40C3-9ABF-506595A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ED2C-C4CF-4F76-90F0-5409A2FA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3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E15BE-C0DF-4E0F-90FE-DA397CFE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66B5-3B37-458F-9895-F53C0F26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FFFD-77F7-4578-B3D4-885AB05D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9790-FD90-4BEE-9407-9D7C149F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8753-0A8B-4E0C-9C9F-E193C7E8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31DE-E7F2-4E4F-B0FB-411D8093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50CA-83FF-4B49-A67A-5022D2A1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4989-978F-4FC4-B9BF-D466717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2FFE-F742-4ABB-B25C-A9424E6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EF39-9635-4A4F-B28F-8D397019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0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500-2577-40B7-BE36-9486707E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D3F6-9A21-4A73-8604-080F779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EE37-D62F-419E-8D92-4675FA1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06BA-FB81-4C69-A488-BF7A547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4751-9390-4F66-9F7C-639E503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EFC3-758F-4969-A921-CB66C61B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BD2E-EDEB-4F9A-9005-042330661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B030-72E1-45F1-AE06-496DD0BF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8D993-0398-4B1A-8AED-57A76B74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C8C4-3235-426D-86D1-11417E41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5A07-B895-485C-85A8-CF164E7A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3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D55-037E-48B8-9969-1D7736CC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8920-CD6E-46D0-9469-70C74DD4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AB4B-1DB9-4E92-A181-D665F9DA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D0E6F-06D1-4A90-A47A-207299F00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98230-E773-4570-885C-0E3D9AB4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0A98E-F9C8-47A0-884D-6E233A7A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01847-7AE5-4EAC-84DB-E4CE6D5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C854C-DD00-49C0-BDF2-3338438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6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B8F0-ED9E-40BE-9CEE-68F4717A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48ABB-842B-4C6A-B55C-C05950FE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2E5D-8FD4-42B7-97D6-CC08C0DF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9ED95-F364-478C-BB58-67FE943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9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9ACFC-807D-4FC1-8C09-0A5D85B3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35637-206A-4F6E-A8E7-B963F10D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7CE1-9E30-4ABC-8473-13F0C9DF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17E-5A4B-4231-B9E8-ADD23E9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0935-5B68-48D9-B54F-16B78470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7D9B-D797-46CE-BCE4-3B6B3705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579B-F6F2-44F4-AE64-171E597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D0B7-95F6-455F-BA18-D9699403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1A0C-CBD2-4B1D-A524-E805D56E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0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9D6D-EB7C-4922-9BD8-112E46ED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F8823-A789-4986-A942-C74BD22F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82A9-BB18-4D30-8172-C64E5F4D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70B87-808A-4594-9F31-D51F824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8D2D-BAF6-4BD8-A2AB-4831F19C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BE97-04D4-49A3-B197-558D7070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8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EF575-6F39-4BBE-8B89-2999EA07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E80B3-DCDD-48C1-8921-1D7333FE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9808-0F4E-4AE5-9E85-589FA3931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C355-6C73-4778-BA19-21F1039D5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0561-2335-40B5-AE0F-52EC3892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6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A13D-A568-4531-A325-CD5674C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GB" altLang="zh-TW" dirty="0" err="1"/>
              <a:t>isjoint</a:t>
            </a:r>
            <a:r>
              <a:rPr lang="en-GB" altLang="zh-TW" dirty="0"/>
              <a:t> set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A2F6D-D85B-4154-A7E9-AE9A7AF8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1E6-A8FA-428B-850F-0B299AD5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7E12-CC65-4185-B253-CB42C424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Go!</a:t>
            </a:r>
          </a:p>
          <a:p>
            <a:r>
              <a:rPr lang="en-GB" altLang="zh-TW" dirty="0"/>
              <a:t>How to compute how many liberties a group has?</a:t>
            </a:r>
            <a:endParaRPr lang="zh-TW" altLang="en-US" dirty="0"/>
          </a:p>
        </p:txBody>
      </p:sp>
      <p:pic>
        <p:nvPicPr>
          <p:cNvPr id="1026" name="Picture 2" descr="「java weiqi」的圖片搜尋結果">
            <a:extLst>
              <a:ext uri="{FF2B5EF4-FFF2-40B4-BE49-F238E27FC236}">
                <a16:creationId xmlns:a16="http://schemas.microsoft.com/office/drawing/2014/main" id="{0DF3D4E7-31F7-473A-A08E-771203BC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03" y="2937860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3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0938-8DC7-4FF3-B36D-A71228AD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Which data structure?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F4B2-DC57-4577-B02F-A9FF3411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Naïve solution : A graph or an array</a:t>
            </a:r>
          </a:p>
          <a:p>
            <a:r>
              <a:rPr lang="en-GB" altLang="zh-TW" dirty="0"/>
              <a:t>Recursively traverse its </a:t>
            </a:r>
            <a:r>
              <a:rPr lang="en-GB" altLang="zh-TW" dirty="0" err="1"/>
              <a:t>neighbors</a:t>
            </a:r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Complexity?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43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1B20-F87D-4B6E-ACD3-4018E302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Disjoint set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55A6-9D2D-4E62-9475-D787A5A1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73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Disjoint set</vt:lpstr>
      <vt:lpstr>Today’s problem</vt:lpstr>
      <vt:lpstr>Which data structure?</vt:lpstr>
      <vt:lpstr>Disjoint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</dc:title>
  <dc:creator>aoinowaka@gmail.com</dc:creator>
  <cp:lastModifiedBy>aoinowaka@gmail.com</cp:lastModifiedBy>
  <cp:revision>2</cp:revision>
  <dcterms:created xsi:type="dcterms:W3CDTF">2018-01-07T07:42:49Z</dcterms:created>
  <dcterms:modified xsi:type="dcterms:W3CDTF">2018-01-07T12:30:56Z</dcterms:modified>
</cp:coreProperties>
</file>