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65AE-A982-4EC3-A9DC-FE076E279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37D8-97D1-476A-9A11-D530DF42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B3B4A-5AB0-4EC2-BB6D-13BF02A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5031-80A2-40C0-9D23-5DBB2075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2533-B09D-4FEA-ABDF-E5815B9E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3DBF-31DF-420B-8CD3-4FAD4D46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E26D-4989-4CEA-B084-E5791E6A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9881-96A5-4A74-AE4F-D1F91DC6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6ED9-CC67-4D27-9F4C-72E3621B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8665-DF0C-46C5-ACCE-570D757C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4397F-29BA-45A4-8494-F8E622C20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8C8F-A954-46D5-AF10-344F7A8BB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B3D7-D397-4F3F-A0AE-8F986CB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84DE-0893-4502-A1CF-1E761CA8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76EA-CA05-45A5-A11A-A4346A96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31D-CC99-4DC2-AB0E-D73EF216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0270-852E-4A44-A444-420999C3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F763-20F9-40B7-A1EA-E2CC3824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6DDE-EDFA-4419-98D3-8B19E610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6F23-6CEF-4785-B16D-07DFBA2D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818F-6D4E-40E7-81BC-99F7C9BE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644D-5B69-44B0-AB1E-3C47118E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0A50-3B80-4804-95E4-2DAFECDE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028-31A4-4F79-B472-4E26BA3C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B86E-11F8-407B-BB11-BFC6DB16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22A0-6157-4D34-8A36-52B86B83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A21D-F8B8-4762-9C53-5DE638C87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CAAC-0A93-4B02-B130-4F1A874B6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B8BB-91C4-4D0A-BF55-6D951466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8C7A-D30B-4BEA-A859-EC2EBEA8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DE6F-4536-4364-B722-DBBFFDB6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5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E90E-D5F8-4C10-8A4C-C960584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415EA-4305-4677-8624-4F9E1000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F29CB-7DBD-40D1-804F-B4A2935E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38860-EE27-4E15-97F5-FF045DE1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AE4A-54B2-4E1C-8992-6F04245A9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A7578-13F3-40D6-AC84-4E201DCA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3CCE1-1D97-4B7A-B3BD-30970BBB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7B2F8-76AA-410E-9498-0F58F71B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2A7D-0D53-48A6-A644-BA446B2F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076EF-2D0A-4AF5-9D63-F0F97A92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2CCA9-52AB-4E46-810A-6D22A294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9589D-B662-4611-AC51-A72FC981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BACB7-15E0-40EB-966F-5BC49F67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0BAED-BBD7-48C5-9659-BB349014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2997-10A3-48BE-847F-DF1DC92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B4CB-A6B6-4BE7-9A27-A18CEEE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F015-D92A-44D7-9891-EF32DD49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5A0B-7021-44F0-9570-22A5AE386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89825-2A79-4C05-81B6-DA293C5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2309-7F5D-481C-88E8-AEC2A5A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E64C-219F-4637-9690-4CAB49A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6C86-804D-4A29-8EA7-544AF4E0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4F10E-9C8D-495E-B42B-4C62CFDA5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C6B6C-72F3-4FE5-84C8-BECF87A0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2761C-CC86-4E9D-94D5-0FD0EC9A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1452-B32F-4000-8272-C2B44F73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9E83-253F-4DCF-8828-AF3711BC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907C9-D07B-4A3E-A1D8-08455271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00DF9-A235-4633-AE56-4384FCE8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89BB-AF5F-43ED-BDBB-7596F1E1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1D55C-864D-4577-85D4-799EDB35231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506A-47DB-41B5-A33F-F821B5C23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14B6-4FC1-47E3-8720-855EBDED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A5CC-0E2C-44D4-A8B7-C451F34DB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CE70-7B29-4BAB-8C6B-7C22AC2BD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9AD4-DE09-4C8F-8EEC-3AFF21363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F1DB-D313-4088-B6E7-155F1936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2" y="289088"/>
            <a:ext cx="9785788" cy="61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kurtis webb</dc:creator>
  <cp:lastModifiedBy>kurtis webb</cp:lastModifiedBy>
  <cp:revision>1</cp:revision>
  <dcterms:created xsi:type="dcterms:W3CDTF">2018-12-04T20:11:19Z</dcterms:created>
  <dcterms:modified xsi:type="dcterms:W3CDTF">2018-12-04T20:11:44Z</dcterms:modified>
</cp:coreProperties>
</file>