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sldIdLst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DEA5C-24F4-42D4-97AB-313F3D0D30A2}" v="3" dt="2022-02-09T18:41:42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bb, Kyle P. (GovernmentCIO)" userId="e89a5869-e4ec-4b6f-ad52-86d03e86a819" providerId="ADAL" clId="{854DEA5C-24F4-42D4-97AB-313F3D0D30A2}"/>
    <pc:docChg chg="custSel modSld">
      <pc:chgData name="Webb, Kyle P. (GovernmentCIO)" userId="e89a5869-e4ec-4b6f-ad52-86d03e86a819" providerId="ADAL" clId="{854DEA5C-24F4-42D4-97AB-313F3D0D30A2}" dt="2022-02-09T18:41:53.144" v="3" actId="478"/>
      <pc:docMkLst>
        <pc:docMk/>
      </pc:docMkLst>
      <pc:sldChg chg="addSp delSp modSp mod">
        <pc:chgData name="Webb, Kyle P. (GovernmentCIO)" userId="e89a5869-e4ec-4b6f-ad52-86d03e86a819" providerId="ADAL" clId="{854DEA5C-24F4-42D4-97AB-313F3D0D30A2}" dt="2022-02-09T18:41:53.144" v="3" actId="478"/>
        <pc:sldMkLst>
          <pc:docMk/>
          <pc:sldMk cId="932713662" sldId="268"/>
        </pc:sldMkLst>
        <pc:spChg chg="del">
          <ac:chgData name="Webb, Kyle P. (GovernmentCIO)" userId="e89a5869-e4ec-4b6f-ad52-86d03e86a819" providerId="ADAL" clId="{854DEA5C-24F4-42D4-97AB-313F3D0D30A2}" dt="2022-02-09T18:41:51.243" v="2" actId="478"/>
          <ac:spMkLst>
            <pc:docMk/>
            <pc:sldMk cId="932713662" sldId="268"/>
            <ac:spMk id="2" creationId="{7481BACE-0B93-5845-810C-7E677EB2E678}"/>
          </ac:spMkLst>
        </pc:spChg>
        <pc:spChg chg="add del mod">
          <ac:chgData name="Webb, Kyle P. (GovernmentCIO)" userId="e89a5869-e4ec-4b6f-ad52-86d03e86a819" providerId="ADAL" clId="{854DEA5C-24F4-42D4-97AB-313F3D0D30A2}" dt="2022-02-09T18:41:48.209" v="1" actId="478"/>
          <ac:spMkLst>
            <pc:docMk/>
            <pc:sldMk cId="932713662" sldId="268"/>
            <ac:spMk id="4" creationId="{77285D04-5DB2-4D05-AB61-9200E7CD298C}"/>
          </ac:spMkLst>
        </pc:spChg>
        <pc:spChg chg="del">
          <ac:chgData name="Webb, Kyle P. (GovernmentCIO)" userId="e89a5869-e4ec-4b6f-ad52-86d03e86a819" providerId="ADAL" clId="{854DEA5C-24F4-42D4-97AB-313F3D0D30A2}" dt="2022-02-09T18:41:45.305" v="0" actId="478"/>
          <ac:spMkLst>
            <pc:docMk/>
            <pc:sldMk cId="932713662" sldId="268"/>
            <ac:spMk id="7" creationId="{D381D8D1-0B3A-BF4D-8A9E-2B416C8BA004}"/>
          </ac:spMkLst>
        </pc:spChg>
        <pc:spChg chg="add del mod">
          <ac:chgData name="Webb, Kyle P. (GovernmentCIO)" userId="e89a5869-e4ec-4b6f-ad52-86d03e86a819" providerId="ADAL" clId="{854DEA5C-24F4-42D4-97AB-313F3D0D30A2}" dt="2022-02-09T18:41:53.144" v="3" actId="478"/>
          <ac:spMkLst>
            <pc:docMk/>
            <pc:sldMk cId="932713662" sldId="268"/>
            <ac:spMk id="8" creationId="{C11F9877-4AE5-42AE-A094-DE675E6773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B8B9-B64A-4FED-A202-70E0E961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F8B29-4D31-4818-B0CE-075BB3365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0FC62-E9E5-496C-AFB0-9AD87FD3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9C3F-A766-4254-9763-BFB44B8B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493F-90ED-47AB-BDC0-CE760E47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BF80-DD91-45AC-B5DF-EE6305DC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79792-BADA-48B6-A430-0E181E71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40EF-A5D1-49B8-9224-DF368926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3D8D-E574-4967-B4D9-69071019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D04A3-10EF-4178-9EFE-AD74790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E9C9E-03D0-4777-854F-080A863FD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BB0EC-8685-49CC-9D74-C4403ECA0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FBAB-0624-43B9-BE84-C2ED8FE5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71EE-1B12-4E1A-9143-4C46950D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6364-BEB7-41EB-A7BA-2F11ED80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9" y="1"/>
            <a:ext cx="12185902" cy="6857999"/>
          </a:xfrm>
          <a:prstGeom prst="rect">
            <a:avLst/>
          </a:prstGeom>
        </p:spPr>
      </p:pic>
      <p:pic>
        <p:nvPicPr>
          <p:cNvPr id="15" name="VA logo" descr="Logo and seal for the U.S. Department of Veterans Affairs, Office of Information and Technology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26" y="5690438"/>
            <a:ext cx="3374138" cy="660157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3251911" y="1931133"/>
            <a:ext cx="5806727" cy="858806"/>
          </a:xfrm>
        </p:spPr>
        <p:txBody>
          <a:bodyPr anchor="t">
            <a:noAutofit/>
          </a:bodyPr>
          <a:lstStyle>
            <a:lvl1pPr>
              <a:defRPr sz="3000" b="1" i="0" cap="all" baseline="0">
                <a:solidFill>
                  <a:srgbClr val="175594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3252758" y="2831008"/>
            <a:ext cx="5806017" cy="374904"/>
          </a:xfrm>
        </p:spPr>
        <p:txBody>
          <a:bodyPr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 of Presenter</a:t>
            </a:r>
          </a:p>
        </p:txBody>
      </p:sp>
      <p:sp>
        <p:nvSpPr>
          <p:cNvPr id="18" name="Title of 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3252757" y="3254748"/>
            <a:ext cx="3182112" cy="393192"/>
          </a:xfrm>
        </p:spPr>
        <p:txBody>
          <a:bodyPr>
            <a:noAutofit/>
          </a:bodyPr>
          <a:lstStyle>
            <a:lvl1pPr marL="0" indent="0">
              <a:buNone/>
              <a:defRPr lang="en-US" sz="2200" i="1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Title of Presenter</a:t>
            </a:r>
          </a:p>
        </p:txBody>
      </p:sp>
      <p:sp>
        <p:nvSpPr>
          <p:cNvPr id="22" name="Presenter's Organiz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252758" y="3714953"/>
            <a:ext cx="5806017" cy="439738"/>
          </a:xfrm>
        </p:spPr>
        <p:txBody>
          <a:bodyPr>
            <a:noAutofit/>
          </a:bodyPr>
          <a:lstStyle>
            <a:lvl1pPr marL="0" indent="0">
              <a:buNone/>
              <a:defRPr lang="en-US" sz="2200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Presenter’s Organization</a:t>
            </a:r>
          </a:p>
        </p:txBody>
      </p:sp>
      <p:sp>
        <p:nvSpPr>
          <p:cNvPr id="27" name="Audience Name"/>
          <p:cNvSpPr>
            <a:spLocks noGrp="1"/>
          </p:cNvSpPr>
          <p:nvPr>
            <p:ph type="body" sz="quarter" idx="13" hasCustomPrompt="1"/>
          </p:nvPr>
        </p:nvSpPr>
        <p:spPr>
          <a:xfrm>
            <a:off x="3252757" y="4276351"/>
            <a:ext cx="3974592" cy="2468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Audience Name</a:t>
            </a:r>
          </a:p>
        </p:txBody>
      </p:sp>
      <p:sp>
        <p:nvSpPr>
          <p:cNvPr id="29" name="Month Day, YYYY"/>
          <p:cNvSpPr>
            <a:spLocks noGrp="1"/>
          </p:cNvSpPr>
          <p:nvPr>
            <p:ph type="body" sz="quarter" idx="14" hasCustomPrompt="1"/>
          </p:nvPr>
        </p:nvSpPr>
        <p:spPr>
          <a:xfrm>
            <a:off x="3252758" y="4560951"/>
            <a:ext cx="3985684" cy="265176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Month Day, YYYY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55E1-2795-BB42-8B2E-3B937E681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51200" y="5130800"/>
            <a:ext cx="3976688" cy="4397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730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40B7-C104-442F-A0EE-905C9E80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4E9C-5295-4BB0-81F6-8A9D6D18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D490-35F3-4668-9553-EFE73989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3BAE9-DC62-4670-866B-A2780884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79B3-F888-40AC-91B2-6B6193B3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FC3C-CF8F-4428-93C9-4AF2A147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1097C-31A0-459A-BA06-26486882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C6CB-B434-4328-AFA9-0655646B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61AA-AA83-42D8-BE44-84727CE6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D4A5-1860-4636-8CD4-4AA554A0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2FCF-2D57-4388-9039-EABED9FE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97DC-B99F-47EF-A8F7-000EED99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9D04E-43FB-4294-B134-484CB48CB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868C-F8DE-41B8-9C13-A8014F7F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C63D2-D11B-48AE-92CB-379E19CB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181A-F243-4383-BE21-5678A1E0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30DE-578A-48E6-BAE2-51E7269F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7917-245F-4BCC-A4CA-E96DA30A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0569-6422-4085-9567-DB331964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0E69C-803C-4923-B6A8-A23100B2B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062E5-2A27-435E-B624-E0FD8DCEC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9D5E3-AFC5-4E0D-9F22-AF87878E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A55E0-CD44-4741-A77C-12728259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2CCBE-F108-4257-91EE-06960C43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B628-9360-40EB-AA25-DA72C459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A8C84-6814-4714-B61A-DF818DB5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20496-0985-4BF0-8626-B3EB1B01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A3FAF-1EBF-447E-8C13-2F876B7C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3F9F8-B10B-47E4-B752-737BF6F7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A71D-90E2-4473-92F5-2D6D0D7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24F96-2BCD-4A27-8E2B-B7BCB292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28E8-34C9-4361-82AC-F41AA52D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089C-0546-49BC-8A40-CEC9C7CA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29212-B37B-4088-889D-92EFD3860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113D-AEB6-439D-81CA-3EAB5F12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BD9A4-247A-4EF1-927D-5C31E064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47EB-7C99-4ABC-B8F5-E7A2BB92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867B-0C87-4F00-B838-64F6844B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579D-230D-4189-B3C4-195A60CC5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F2CC9-5692-4C40-85C1-261DD2BC1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6323-203B-4748-8C90-E43108E2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01FA4-1DDE-4D2E-AE85-42DA6A2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D6B9B-E1AA-4634-8CAB-FB071D1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DEFCF-F37F-4DEA-9A31-CED0D38B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A10E-DC22-4126-829E-BF8C03EA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4E3E-5AAB-42A3-A116-76EFF0540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99C9-1093-4ED1-B62A-42EB8557091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A34B-693E-486A-A7C8-F22523103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315F-D4E4-402A-8C34-87113283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1BDA-D72D-4F8E-84D1-DD4C081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7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81F7A-858E-41F2-A4E4-D74D35FAF055}"/>
              </a:ext>
            </a:extLst>
          </p:cNvPr>
          <p:cNvSpPr txBox="1"/>
          <p:nvPr/>
        </p:nvSpPr>
        <p:spPr>
          <a:xfrm>
            <a:off x="3251911" y="3154862"/>
            <a:ext cx="4236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Enterprise Command Operations</a:t>
            </a:r>
          </a:p>
          <a:p>
            <a:pPr lvl="1"/>
            <a:r>
              <a:rPr lang="en-US" i="1" dirty="0"/>
              <a:t>Incident &amp; Problem Management</a:t>
            </a:r>
          </a:p>
          <a:p>
            <a:pPr lvl="1"/>
            <a:r>
              <a:rPr lang="en-US" i="1" dirty="0"/>
              <a:t>Operations Triage Group</a:t>
            </a:r>
          </a:p>
        </p:txBody>
      </p:sp>
    </p:spTree>
    <p:extLst>
      <p:ext uri="{BB962C8B-B14F-4D97-AF65-F5344CB8AC3E}">
        <p14:creationId xmlns:p14="http://schemas.microsoft.com/office/powerpoint/2010/main" val="93271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8813A55B30E942A671BD6FBB0BF9F7" ma:contentTypeVersion="12" ma:contentTypeDescription="Create a new document." ma:contentTypeScope="" ma:versionID="2e6418887891ef680585ea0d4d577bb1">
  <xsd:schema xmlns:xsd="http://www.w3.org/2001/XMLSchema" xmlns:xs="http://www.w3.org/2001/XMLSchema" xmlns:p="http://schemas.microsoft.com/office/2006/metadata/properties" xmlns:ns1="http://schemas.microsoft.com/sharepoint/v3" xmlns:ns2="6d8c4220-5f64-40b7-a17b-fac5784c2e0f" xmlns:ns3="c686d8ad-2a1d-48c4-accd-6c1b16483f9b" targetNamespace="http://schemas.microsoft.com/office/2006/metadata/properties" ma:root="true" ma:fieldsID="684e90b341e2f48b9afa64d9e8a40728" ns1:_="" ns2:_="" ns3:_="">
    <xsd:import namespace="http://schemas.microsoft.com/sharepoint/v3"/>
    <xsd:import namespace="6d8c4220-5f64-40b7-a17b-fac5784c2e0f"/>
    <xsd:import namespace="c686d8ad-2a1d-48c4-accd-6c1b16483f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c4220-5f64-40b7-a17b-fac5784c2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6d8ad-2a1d-48c4-accd-6c1b16483f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89AFCBF-F786-4E6F-B54B-B8070D607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8c4220-5f64-40b7-a17b-fac5784c2e0f"/>
    <ds:schemaRef ds:uri="c686d8ad-2a1d-48c4-accd-6c1b16483f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B06D5B-455F-4D06-B4A5-D34D18740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4AB58-4E0B-4881-8EDD-512A1CCC5F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Incident review W/o  Jan 23 – jan 29 2022</dc:title>
  <dc:creator>Webb, Kyle P. (GovernmentCIO)</dc:creator>
  <cp:lastModifiedBy>Webb, Kyle P. (GovernmentCIO)</cp:lastModifiedBy>
  <cp:revision>1</cp:revision>
  <dcterms:created xsi:type="dcterms:W3CDTF">2022-02-09T18:33:57Z</dcterms:created>
  <dcterms:modified xsi:type="dcterms:W3CDTF">2022-02-09T18:41:54Z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0x010100FE8813A55B30E942A671BD6FBB0BF9F7</vt:lpwstr>
  </property>
</Properties>
</file>