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86" r:id="rId41"/>
    <p:sldId id="378" r:id="rId42"/>
    <p:sldId id="367" r:id="rId43"/>
    <p:sldId id="387" r:id="rId44"/>
    <p:sldId id="371" r:id="rId45"/>
    <p:sldId id="372" r:id="rId46"/>
    <p:sldId id="368" r:id="rId47"/>
    <p:sldId id="370" r:id="rId48"/>
    <p:sldId id="373" r:id="rId49"/>
    <p:sldId id="374" r:id="rId50"/>
    <p:sldId id="375" r:id="rId51"/>
    <p:sldId id="369" r:id="rId52"/>
    <p:sldId id="384" r:id="rId53"/>
    <p:sldId id="383" r:id="rId54"/>
    <p:sldId id="376" r:id="rId55"/>
    <p:sldId id="381" r:id="rId56"/>
    <p:sldId id="391" r:id="rId57"/>
    <p:sldId id="382" r:id="rId58"/>
    <p:sldId id="390" r:id="rId59"/>
    <p:sldId id="388" r:id="rId60"/>
    <p:sldId id="389" r:id="rId61"/>
    <p:sldId id="380" r:id="rId62"/>
    <p:sldId id="385" r:id="rId63"/>
    <p:sldId id="297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kweeket.github.io/dev-101/demos/moda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ts.thoughtbot.com/transitions-and-transform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beckjohnson@gmail.co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t>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385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388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http://kweeket.github.io/dev-101/demos/modal.html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Write CSS so that the modal (the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with the class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modal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appears over the boilerplate text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to the content until it looks nice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Hint: Recall that you target a class in CSS like this: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</a:rPr>
              <a:t>	.modal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use a media query to detect: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362200"/>
            <a:ext cx="10972800" cy="6853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specify different styles when a webpage is being printed, use this media query: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@media print {}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This allows you to format your page so that it looks better on paper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dark colored backgrounds 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Make the page full screen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</a:rPr>
              <a:t>Remove non-essential page elements (such as navigation links)</a:t>
            </a:r>
          </a:p>
        </p:txBody>
      </p:sp>
    </p:spTree>
    <p:extLst>
      <p:ext uri="{BB962C8B-B14F-4D97-AF65-F5344CB8AC3E}">
        <p14:creationId xmlns:p14="http://schemas.microsoft.com/office/powerpoint/2010/main" val="201697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applies to phone-sized screens first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Then, anything specific to bigger screens goes in media queries that test for a minimum screen width, like this: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	CSS that is used for phones, and also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	applies generally </a:t>
            </a:r>
          </a:p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*/</a:t>
            </a: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 - 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812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12px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25px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 }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699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Things to consider doing:</a:t>
            </a:r>
          </a:p>
          <a:p>
            <a:pPr marL="12700" marR="1212850">
              <a:spcBef>
                <a:spcPts val="100"/>
              </a:spcBef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Float a section right only in desktop </a:t>
            </a: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12850" indent="-5715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buttons or links in navigation a bigger “click target” in mobile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Some options include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.tower-of-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pisa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22506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By default, an element that transforms will change abruptly – for example, when you changed the text color of links using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makes those changes occur smoothly over time, instead of suddenly</a:t>
            </a: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676400"/>
            <a:ext cx="10957560" cy="7594397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that happen to 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for 1 second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first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which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CSS properties can be animated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second value: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how long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the animation should take to finish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the values with spaces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34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655952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Until there is a CSS property that changes,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won’t have any noticeable effect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any element a different style when the user hovers on it 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Use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</a:t>
            </a: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spc="-5" dirty="0">
              <a:latin typeface="Georgia" panose="02040502050405020303" pitchFamily="18" charset="0"/>
              <a:cs typeface="Consolas"/>
            </a:endParaRPr>
          </a:p>
          <a:p>
            <a:pPr marL="944880" marR="508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This will allow us to see the animation effect as the style changes from one value to another</a:t>
            </a:r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5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6000" y="1212235"/>
            <a:ext cx="10266342" cy="802528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879090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  <a:cs typeface="Consolas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property lets you manipulate an element by skewing, rotating, moving, or scaling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Like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the value is the type of transformation you want to apply, with the degree of transformation inside parentheses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.bigger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scale(20);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0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1180742" cy="617862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options include:</a:t>
            </a:r>
          </a:p>
          <a:p>
            <a:pPr marL="373380" marR="5080"/>
            <a:endParaRPr lang="en-US" sz="36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– changes the size of an element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skew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tilts the element 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rotate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rotates the element a specified number of degrees</a:t>
            </a:r>
          </a:p>
          <a:p>
            <a:pPr marL="373380" marR="5080"/>
            <a:endParaRPr lang="en-US" sz="3200" spc="-5" dirty="0">
              <a:solidFill>
                <a:srgbClr val="0000FF"/>
              </a:solidFill>
              <a:latin typeface="Consolas"/>
            </a:endParaRPr>
          </a:p>
          <a:p>
            <a:pPr marL="373380" marR="5080"/>
            <a:r>
              <a:rPr lang="en-US" sz="3200" spc="-5" dirty="0">
                <a:solidFill>
                  <a:srgbClr val="0000FF"/>
                </a:solidFill>
                <a:latin typeface="Consolas"/>
              </a:rPr>
              <a:t>translate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– moves an element</a:t>
            </a:r>
            <a:endParaRPr lang="en-US" sz="3200" spc="-5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Potential uses for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: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Flip an arrow when sorting or expanding a menu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.toggle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11s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toggle:hover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rotateZ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180deg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319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transformation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559728" y="2514600"/>
            <a:ext cx="103528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“Lift” a card when the user interacts with it</a:t>
            </a: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 lvl="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.card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scale(1);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</a:rPr>
              <a:t>	transition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all .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15s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ease-in;</a:t>
            </a:r>
            <a:endParaRPr lang="en-US" sz="2400" dirty="0">
              <a:solidFill>
                <a:srgbClr val="FF0000"/>
              </a:solidFill>
              <a:latin typeface="Consolas"/>
            </a:endParaRP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830580" marR="5080" lvl="1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. 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card:hover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87780" marR="5080" lvl="2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 transform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scale(1.01);</a:t>
            </a:r>
          </a:p>
          <a:p>
            <a:pPr marL="830580" marR="5080"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91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dirty="0"/>
              <a:t>Practice time!</a:t>
            </a:r>
            <a:endParaRPr sz="7800" dirty="0"/>
          </a:p>
        </p:txBody>
      </p:sp>
    </p:spTree>
    <p:extLst>
      <p:ext uri="{BB962C8B-B14F-4D97-AF65-F5344CB8AC3E}">
        <p14:creationId xmlns:p14="http://schemas.microsoft.com/office/powerpoint/2010/main" val="18689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="periodic"&gt;</a:t>
            </a:r>
            <a:r>
              <a:rPr lang="en-US" sz="3200" spc="50" dirty="0">
                <a:solidFill>
                  <a:srgbClr val="5F5F5F"/>
                </a:solidFill>
                <a:latin typeface="Consolas" panose="020B0609020204030204" pitchFamily="49" charset="0"/>
              </a:rPr>
              <a:t>There can be only one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#periodic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table;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Play with animation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27699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B3B33-97A9-4592-B98A-516066A02678}"/>
              </a:ext>
            </a:extLst>
          </p:cNvPr>
          <p:cNvSpPr/>
          <p:nvPr/>
        </p:nvSpPr>
        <p:spPr>
          <a:xfrm>
            <a:off x="1036806" y="2068195"/>
            <a:ext cx="1111487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 lvl="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transition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at least one element on your page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lvl="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Give that element a different style on hover so that you can see the animation occur</a:t>
            </a:r>
          </a:p>
          <a:p>
            <a:pPr marL="373380" marR="5080" lvl="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Apply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filter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 at least one element on your page</a:t>
            </a: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Play with all the possibilities!</a:t>
            </a: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44880" marR="5080" indent="-571500">
              <a:buFont typeface="Arial" panose="020B0604020202020204" pitchFamily="34" charset="0"/>
              <a:buChar char="•"/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Reference 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https://robots.thoughtbot.com/transitions-and-transforms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see more options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transform</a:t>
            </a:r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>
              <a:defRPr/>
            </a:pPr>
            <a:endParaRPr lang="en-US" sz="3600" kern="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0988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495800"/>
            <a:ext cx="130048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“the end”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69871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40" dirty="0"/>
              <a:t>End times</a:t>
            </a:r>
            <a:endParaRPr spc="-5" dirty="0"/>
          </a:p>
        </p:txBody>
      </p:sp>
      <p:sp>
        <p:nvSpPr>
          <p:cNvPr id="4" name="Rectangle 3"/>
          <p:cNvSpPr/>
          <p:nvPr/>
        </p:nvSpPr>
        <p:spPr>
          <a:xfrm>
            <a:off x="1473200" y="2667000"/>
            <a:ext cx="95016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 will be keeping all slides and demos up on the class site indefinitely</a:t>
            </a: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</a:rPr>
              <a:t>You can continue to ask me questions anytime at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hlinkClick r:id="rId2"/>
              </a:rPr>
              <a:t>beckjohnson@gmail.com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spc="-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688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0206B3C-7741-4DC9-82BD-2F1BD9CF8BE4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2268</Words>
  <Application>Microsoft Office PowerPoint</Application>
  <PresentationFormat>Custom</PresentationFormat>
  <Paragraphs>487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Media queries</vt:lpstr>
      <vt:lpstr>Media queries - example</vt:lpstr>
      <vt:lpstr>PowerPoint Presentation</vt:lpstr>
      <vt:lpstr>ASSIGNMENT</vt:lpstr>
      <vt:lpstr>PowerPoint Presentation</vt:lpstr>
      <vt:lpstr>filter</vt:lpstr>
      <vt:lpstr>filter</vt:lpstr>
      <vt:lpstr>filter</vt:lpstr>
      <vt:lpstr>filter</vt:lpstr>
      <vt:lpstr>Animate</vt:lpstr>
      <vt:lpstr>Animate</vt:lpstr>
      <vt:lpstr>Animate</vt:lpstr>
      <vt:lpstr>Filter on hover</vt:lpstr>
      <vt:lpstr>transformation</vt:lpstr>
      <vt:lpstr>transformation</vt:lpstr>
      <vt:lpstr>transformation</vt:lpstr>
      <vt:lpstr>transformation</vt:lpstr>
      <vt:lpstr>Practice time!</vt:lpstr>
      <vt:lpstr>Play with animation</vt:lpstr>
      <vt:lpstr>PowerPoint Presentation</vt:lpstr>
      <vt:lpstr>End times</vt:lpstr>
      <vt:lpstr>Thats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154</cp:revision>
  <dcterms:created xsi:type="dcterms:W3CDTF">2017-02-22T18:01:33Z</dcterms:created>
  <dcterms:modified xsi:type="dcterms:W3CDTF">2018-03-29T22:11:33Z</dcterms:modified>
</cp:coreProperties>
</file>