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320" r:id="rId6"/>
    <p:sldId id="327" r:id="rId7"/>
    <p:sldId id="318" r:id="rId8"/>
    <p:sldId id="301" r:id="rId9"/>
    <p:sldId id="317" r:id="rId10"/>
    <p:sldId id="404" r:id="rId11"/>
    <p:sldId id="313" r:id="rId12"/>
    <p:sldId id="405" r:id="rId13"/>
    <p:sldId id="406" r:id="rId14"/>
    <p:sldId id="276" r:id="rId15"/>
    <p:sldId id="278" r:id="rId16"/>
    <p:sldId id="279" r:id="rId17"/>
    <p:sldId id="280" r:id="rId18"/>
    <p:sldId id="310" r:id="rId19"/>
    <p:sldId id="284" r:id="rId20"/>
    <p:sldId id="285" r:id="rId21"/>
    <p:sldId id="312" r:id="rId22"/>
    <p:sldId id="311" r:id="rId23"/>
    <p:sldId id="373" r:id="rId24"/>
    <p:sldId id="374" r:id="rId25"/>
    <p:sldId id="316" r:id="rId26"/>
    <p:sldId id="328" r:id="rId27"/>
    <p:sldId id="329" r:id="rId28"/>
    <p:sldId id="334" r:id="rId29"/>
    <p:sldId id="330" r:id="rId30"/>
    <p:sldId id="287" r:id="rId31"/>
    <p:sldId id="336" r:id="rId32"/>
    <p:sldId id="331" r:id="rId33"/>
    <p:sldId id="333" r:id="rId34"/>
    <p:sldId id="338" r:id="rId35"/>
    <p:sldId id="335" r:id="rId36"/>
    <p:sldId id="332" r:id="rId37"/>
    <p:sldId id="340" r:id="rId38"/>
    <p:sldId id="337" r:id="rId39"/>
    <p:sldId id="341" r:id="rId40"/>
    <p:sldId id="344" r:id="rId41"/>
    <p:sldId id="314" r:id="rId42"/>
    <p:sldId id="315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403" r:id="rId62"/>
    <p:sldId id="398" r:id="rId63"/>
    <p:sldId id="397" r:id="rId64"/>
    <p:sldId id="401" r:id="rId65"/>
    <p:sldId id="399" r:id="rId66"/>
    <p:sldId id="400" r:id="rId67"/>
    <p:sldId id="402" r:id="rId68"/>
    <p:sldId id="407" r:id="rId69"/>
    <p:sldId id="305" r:id="rId7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>
      <p:cViewPr varScale="1">
        <p:scale>
          <a:sx n="39" d="100"/>
          <a:sy n="39" d="100"/>
        </p:scale>
        <p:origin x="155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weeket.github.io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float-bio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7392" y="6620718"/>
            <a:ext cx="398081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Introduction to HTML &amp; CSS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flex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flex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Changes the layout of its children to 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680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muscles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Schwarzenegger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muscles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The Rock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.muscles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flex;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tower-of-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pisa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spc="50" dirty="0">
                <a:solidFill>
                  <a:srgbClr val="5F5F5F"/>
                </a:solidFill>
                <a:latin typeface="Consolas" panose="020B0609020204030204" pitchFamily="49" charset="0"/>
              </a:rPr>
              <a:t>There can be only one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#tower-of-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pisa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italic;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an element lets you link to it directly using a link starting with a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flex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71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borders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flex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="float: right"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5" y="3937712"/>
            <a:ext cx="10670001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32F90-6FD0-46ED-8C64-2A5D8C20F147}"/>
              </a:ext>
            </a:extLst>
          </p:cNvPr>
          <p:cNvSpPr/>
          <p:nvPr/>
        </p:nvSpPr>
        <p:spPr>
          <a:xfrm>
            <a:off x="2849620" y="7214519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="avatar"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="beck.png"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="bio"&gt;By Beck Johnson&lt;/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="bio"&gt;Beck Johnson is… 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2" y="2533613"/>
            <a:ext cx="6200864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094683-C1B1-4133-B9DB-BD11558708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9025295"/>
                  </p:ext>
                </p:extLst>
              </p:nvPr>
            </p:nvGraphicFramePr>
            <p:xfrm>
              <a:off x="-5955087" y="4613355"/>
              <a:ext cx="3251200" cy="2438400"/>
            </p:xfrm>
            <a:graphic>
              <a:graphicData uri="http://schemas.microsoft.com/office/powerpoint/2016/slidezoom">
                <pslz:sldZm>
                  <pslz:sldZmObj sldId="334" cId="2103314934">
                    <pslz:zmPr id="{A26934E2-6AC4-4FE3-924C-F0EF4E9883B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1200" cy="2438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B094683-C1B1-4133-B9DB-BD11558708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955087" y="4613355"/>
                <a:ext cx="3251200" cy="2438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0" t="1439" r="6947" b="5286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2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9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114800"/>
            <a:ext cx="6994795" cy="17037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inside the 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6205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Remember that </a:t>
            </a:r>
            <a:r>
              <a:rPr lang="en-US" sz="320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82772"/>
            <a:ext cx="6705600" cy="60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2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68730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jQuery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click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45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).click(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slideUp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slideDown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HOMEWORK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CF594-F5D1-4837-A64C-8EA04B022123}"/>
              </a:ext>
            </a:extLst>
          </p:cNvPr>
          <p:cNvSpPr/>
          <p:nvPr/>
        </p:nvSpPr>
        <p:spPr>
          <a:xfrm>
            <a:off x="1168400" y="2743200"/>
            <a:ext cx="605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footer for your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9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18453</TotalTime>
  <Words>2563</Words>
  <Application>Microsoft Office PowerPoint</Application>
  <PresentationFormat>Custom</PresentationFormat>
  <Paragraphs>539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border</vt:lpstr>
      <vt:lpstr>{ } border-radius</vt:lpstr>
      <vt:lpstr>{ } block elements</vt:lpstr>
      <vt:lpstr>{ } inline elements</vt:lpstr>
      <vt:lpstr>{ } inline-block elements</vt:lpstr>
      <vt:lpstr>{ } flex elements</vt:lpstr>
      <vt:lpstr>{} classes and ids</vt:lpstr>
      <vt:lpstr>{} classes</vt:lpstr>
      <vt:lpstr>{} ids</vt:lpstr>
      <vt:lpstr>QUESTIONS?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HOMEWORK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249</cp:revision>
  <dcterms:created xsi:type="dcterms:W3CDTF">2017-02-22T17:39:57Z</dcterms:created>
  <dcterms:modified xsi:type="dcterms:W3CDTF">2019-02-27T07:00:24Z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beck.johnson@avanade.com</vt:lpwstr>
  </property>
  <property fmtid="{D5CDD505-2E9C-101B-9397-08002B2CF9AE}" pid="5" name="MSIP_Label_236020b0-6d69-48c1-9bb5-c586c1062b70_SetDate">
    <vt:lpwstr>2019-02-25T18:33:55.5834959Z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beck.johnson@avanade.com</vt:lpwstr>
  </property>
  <property fmtid="{D5CDD505-2E9C-101B-9397-08002B2CF9AE}" pid="12" name="MSIP_Label_5fae8262-b78e-4366-8929-a5d6aac95320_SetDate">
    <vt:lpwstr>2019-02-25T18:33:55.5834959Z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