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302" r:id="rId5"/>
    <p:sldId id="356" r:id="rId6"/>
    <p:sldId id="303" r:id="rId7"/>
    <p:sldId id="355" r:id="rId8"/>
    <p:sldId id="377" r:id="rId9"/>
    <p:sldId id="270" r:id="rId10"/>
    <p:sldId id="319" r:id="rId11"/>
    <p:sldId id="329" r:id="rId12"/>
    <p:sldId id="320" r:id="rId13"/>
    <p:sldId id="322" r:id="rId14"/>
    <p:sldId id="350" r:id="rId15"/>
    <p:sldId id="353" r:id="rId16"/>
    <p:sldId id="324" r:id="rId17"/>
    <p:sldId id="325" r:id="rId18"/>
    <p:sldId id="321" r:id="rId19"/>
    <p:sldId id="347" r:id="rId20"/>
    <p:sldId id="364" r:id="rId21"/>
    <p:sldId id="352" r:id="rId22"/>
    <p:sldId id="323" r:id="rId23"/>
    <p:sldId id="365" r:id="rId24"/>
    <p:sldId id="366" r:id="rId25"/>
    <p:sldId id="346" r:id="rId26"/>
    <p:sldId id="351" r:id="rId27"/>
    <p:sldId id="404" r:id="rId28"/>
    <p:sldId id="349" r:id="rId29"/>
    <p:sldId id="405" r:id="rId30"/>
    <p:sldId id="326" r:id="rId31"/>
    <p:sldId id="327" r:id="rId32"/>
    <p:sldId id="368" r:id="rId33"/>
    <p:sldId id="406" r:id="rId34"/>
    <p:sldId id="370" r:id="rId35"/>
    <p:sldId id="373" r:id="rId36"/>
    <p:sldId id="374" r:id="rId37"/>
    <p:sldId id="375" r:id="rId38"/>
    <p:sldId id="369" r:id="rId39"/>
    <p:sldId id="384" r:id="rId40"/>
    <p:sldId id="383" r:id="rId41"/>
    <p:sldId id="376" r:id="rId42"/>
    <p:sldId id="381" r:id="rId43"/>
    <p:sldId id="391" r:id="rId44"/>
    <p:sldId id="382" r:id="rId45"/>
    <p:sldId id="390" r:id="rId46"/>
    <p:sldId id="388" r:id="rId47"/>
    <p:sldId id="389" r:id="rId48"/>
    <p:sldId id="395" r:id="rId49"/>
    <p:sldId id="396" r:id="rId50"/>
    <p:sldId id="403" r:id="rId51"/>
    <p:sldId id="398" r:id="rId52"/>
    <p:sldId id="397" r:id="rId53"/>
    <p:sldId id="401" r:id="rId54"/>
    <p:sldId id="399" r:id="rId55"/>
    <p:sldId id="400" r:id="rId56"/>
    <p:sldId id="402" r:id="rId57"/>
    <p:sldId id="380" r:id="rId58"/>
    <p:sldId id="385" r:id="rId59"/>
    <p:sldId id="297" r:id="rId6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39" d="100"/>
          <a:sy n="39" d="100"/>
        </p:scale>
        <p:origin x="159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il-bikes.com/products/following-m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bucks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nitymemorial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s.thoughtbot.com/transitions-and-transfo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beckjohnson@gmail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7392" y="6252754"/>
            <a:ext cx="398081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Introduction to HTML &amp; CSS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t>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755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764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float, flex, media queries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Introduction to JavaScript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Absolute relativity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46F92-1B2E-4E1E-B043-3FF773AA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3004800" cy="5117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A71A8B-F384-4675-9611-F1F6181ED98C}"/>
              </a:ext>
            </a:extLst>
          </p:cNvPr>
          <p:cNvSpPr/>
          <p:nvPr/>
        </p:nvSpPr>
        <p:spPr>
          <a:xfrm>
            <a:off x="1701800" y="8099037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https://www.evil-bikes.com/products/following-mb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Absolute relativity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1E47-789F-4E59-8578-720EF8E9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2362200"/>
            <a:ext cx="4676775" cy="5381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026D6E-BA2C-46CC-A8B8-CFDA07DCD653}"/>
              </a:ext>
            </a:extLst>
          </p:cNvPr>
          <p:cNvSpPr/>
          <p:nvPr/>
        </p:nvSpPr>
        <p:spPr>
          <a:xfrm>
            <a:off x="762000" y="2362200"/>
            <a:ext cx="650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class="</a:t>
            </a:r>
            <a:r>
              <a:rPr lang="en-US" dirty="0" err="1"/>
              <a:t>product_feature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&lt;div class="</a:t>
            </a:r>
            <a:r>
              <a:rPr lang="en-US" dirty="0" err="1"/>
              <a:t>feature_img</a:t>
            </a:r>
            <a:r>
              <a:rPr lang="en-US" dirty="0"/>
              <a:t>"&gt;</a:t>
            </a:r>
          </a:p>
          <a:p>
            <a:r>
              <a:rPr lang="en-US" dirty="0"/>
              <a:t>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="following-mb-down-tube-protector.jpg" /&gt;</a:t>
            </a:r>
          </a:p>
          <a:p>
            <a:r>
              <a:rPr lang="en-US" dirty="0"/>
              <a:t>        &lt;/div&gt;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&lt;h3&gt;</a:t>
            </a:r>
          </a:p>
          <a:p>
            <a:r>
              <a:rPr lang="en-US" dirty="0"/>
              <a:t>          &lt;span class="</a:t>
            </a:r>
            <a:r>
              <a:rPr lang="en-US" dirty="0" err="1"/>
              <a:t>feature_header</a:t>
            </a:r>
            <a:r>
              <a:rPr lang="en-US" dirty="0"/>
              <a:t>"&gt;Feature&lt;/span&gt;</a:t>
            </a:r>
          </a:p>
          <a:p>
            <a:r>
              <a:rPr lang="en-US" dirty="0"/>
              <a:t>           04</a:t>
            </a:r>
          </a:p>
          <a:p>
            <a:r>
              <a:rPr lang="en-US" dirty="0"/>
              <a:t>        &lt;/div&gt;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&lt;div class="</a:t>
            </a:r>
            <a:r>
              <a:rPr lang="en-US" dirty="0" err="1"/>
              <a:t>post_text</a:t>
            </a:r>
            <a:r>
              <a:rPr lang="en-US" dirty="0"/>
              <a:t>"&gt;</a:t>
            </a:r>
          </a:p>
          <a:p>
            <a:r>
              <a:rPr lang="en-US" dirty="0"/>
              <a:t>          &lt;h5&gt;Downtube Protector&lt;/h5&gt;</a:t>
            </a:r>
          </a:p>
          <a:p>
            <a:r>
              <a:rPr lang="en-US" dirty="0"/>
              <a:t>          &lt;p&gt;Molded Rubber Downtube Protector keeps rocks and debris off the plastic and quiets the ride. &lt;/p&gt;</a:t>
            </a:r>
          </a:p>
          <a:p>
            <a:r>
              <a:rPr lang="en-US" dirty="0"/>
              <a:t>        &lt;/div&gt;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Opacity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7840618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changes an element’s transparency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By default, all elements have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1;</a:t>
            </a:r>
            <a:r>
              <a:rPr lang="en-US" sz="3200" spc="-5" dirty="0">
                <a:latin typeface="Georgia" panose="02040502050405020303" pitchFamily="18" charset="0"/>
              </a:rPr>
              <a:t> meaning fully opaque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To make an element transparent, specify a decimal value between 0 and 1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.5; }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Keep in mind that opacity value will apply to all children, and they can never become more opaque than their parent!</a:t>
            </a:r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2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508987E-FD7B-497B-A874-0708000ED573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1FBFC11-2A71-4990-BA2C-577D8C8CA6C1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spc="-35"/>
              <a:t>filter</a:t>
            </a:r>
            <a:endParaRPr lang="en-US" kern="0" spc="-35" dirty="0"/>
          </a:p>
        </p:txBody>
      </p:sp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F95D2F6-8A48-4F89-A7E2-FD169D66C037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14A9B22-6E2F-4FB1-843D-C1D197CFEA07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spc="-35"/>
              <a:t>filter</a:t>
            </a:r>
            <a:endParaRPr lang="en-US" kern="0" spc="-35" dirty="0"/>
          </a:p>
        </p:txBody>
      </p:sp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F0B1E0AF-11BD-478C-B399-6068EB014EEA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DA2A8D9A-9CB8-4FA2-BC62-A5E384AA2E05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spc="-35"/>
              <a:t>filter</a:t>
            </a:r>
            <a:endParaRPr lang="en-US" kern="0" spc="-35" dirty="0"/>
          </a:p>
        </p:txBody>
      </p:sp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2718B55-34E8-4B40-AE5B-51F9D76493FA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0B32634-39C3-4EB5-BBBF-0C55A944A5D3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spc="-35"/>
              <a:t>Animate</a:t>
            </a:r>
            <a:endParaRPr lang="en-US" kern="0" spc="-35" dirty="0"/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10A7F9-D27B-430E-A250-79136E0D41B0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D1A330B-9B2B-4A16-8E52-A133F4A0A80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spc="-35"/>
              <a:t>Animate</a:t>
            </a:r>
            <a:endParaRPr lang="en-US" kern="0" spc="-35" dirty="0"/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97B88-E191-4319-975E-30804A314C55}"/>
              </a:ext>
            </a:extLst>
          </p:cNvPr>
          <p:cNvSpPr txBox="1"/>
          <p:nvPr/>
        </p:nvSpPr>
        <p:spPr>
          <a:xfrm>
            <a:off x="4978401" y="8086001"/>
            <a:ext cx="802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sz="28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en-US" sz="2400" kern="0" spc="-5" dirty="0">
                <a:solidFill>
                  <a:srgbClr val="5F5F5F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a live example, see the Starbucks footer at mobile</a:t>
            </a:r>
            <a:endParaRPr lang="en-US" sz="24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ABCF1-EF0F-4445-94D8-58704180C819}"/>
              </a:ext>
            </a:extLst>
          </p:cNvPr>
          <p:cNvSpPr txBox="1"/>
          <p:nvPr/>
        </p:nvSpPr>
        <p:spPr>
          <a:xfrm>
            <a:off x="4978401" y="8086001"/>
            <a:ext cx="802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sz="28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en-US" sz="2400" kern="0" spc="-5" dirty="0">
                <a:solidFill>
                  <a:srgbClr val="5F5F5F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a live example, see the Dignity Memorial website</a:t>
            </a:r>
            <a:endParaRPr lang="en-US" sz="24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3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jQuery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click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45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).click(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slideUp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slideDown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beckjohnson@gmail.com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pc="-40" dirty="0"/>
              <a:t>That</a:t>
            </a:r>
            <a:r>
              <a:rPr lang="en-US" spc="-40" dirty="0"/>
              <a:t>'</a:t>
            </a:r>
            <a:r>
              <a:rPr spc="-40" dirty="0"/>
              <a:t>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74B986-D380-410F-8B39-1003C210A202}"/>
              </a:ext>
            </a:extLst>
          </p:cNvPr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99060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start with  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for that case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768px)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	/* Only when bigger than tablet */</a:t>
            </a:r>
            <a:endParaRPr lang="en-US" sz="36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	h1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  <a:endParaRPr lang="en-US" sz="36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15836</TotalTime>
  <Words>2261</Words>
  <Application>Microsoft Office PowerPoint</Application>
  <PresentationFormat>Custom</PresentationFormat>
  <Paragraphs>507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CSS Floats</vt:lpstr>
      <vt:lpstr>CSS Floats</vt:lpstr>
      <vt:lpstr>The CLEAR PROPERTY</vt:lpstr>
      <vt:lpstr>The overflow PROPERTY</vt:lpstr>
      <vt:lpstr>Media queries</vt:lpstr>
      <vt:lpstr>QUESTIONS?</vt:lpstr>
      <vt:lpstr>PowerPoint Presentation</vt:lpstr>
      <vt:lpstr>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Absolute relativity</vt:lpstr>
      <vt:lpstr>Absolute relativity</vt:lpstr>
      <vt:lpstr>PowerPoint Presentation</vt:lpstr>
      <vt:lpstr>ASSIGNMENT</vt:lpstr>
      <vt:lpstr>PowerPoint Presentation</vt:lpstr>
      <vt:lpstr>Opacity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PowerPoint Presentation</vt:lpstr>
      <vt:lpstr>End times</vt:lpstr>
      <vt:lpstr>That's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181</cp:revision>
  <dcterms:created xsi:type="dcterms:W3CDTF">2017-02-22T18:01:33Z</dcterms:created>
  <dcterms:modified xsi:type="dcterms:W3CDTF">2019-03-06T17:30:28Z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beck.johnson@avanade.com</vt:lpwstr>
  </property>
  <property fmtid="{D5CDD505-2E9C-101B-9397-08002B2CF9AE}" pid="5" name="MSIP_Label_236020b0-6d69-48c1-9bb5-c586c1062b70_SetDate">
    <vt:lpwstr>2019-02-27T03:15:39.5538298Z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beck.johnson@avanade.com</vt:lpwstr>
  </property>
  <property fmtid="{D5CDD505-2E9C-101B-9397-08002B2CF9AE}" pid="12" name="MSIP_Label_5fae8262-b78e-4366-8929-a5d6aac95320_SetDate">
    <vt:lpwstr>2019-02-27T03:15:39.5538298Z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