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303" r:id="rId16"/>
    <p:sldId id="304" r:id="rId17"/>
    <p:sldId id="305" r:id="rId18"/>
    <p:sldId id="345" r:id="rId19"/>
    <p:sldId id="308" r:id="rId20"/>
    <p:sldId id="380" r:id="rId21"/>
    <p:sldId id="309" r:id="rId22"/>
    <p:sldId id="310" r:id="rId23"/>
    <p:sldId id="365" r:id="rId24"/>
    <p:sldId id="311" r:id="rId25"/>
    <p:sldId id="353" r:id="rId26"/>
    <p:sldId id="409" r:id="rId27"/>
    <p:sldId id="356" r:id="rId28"/>
    <p:sldId id="313" r:id="rId29"/>
    <p:sldId id="314" r:id="rId30"/>
    <p:sldId id="355" r:id="rId31"/>
    <p:sldId id="358" r:id="rId32"/>
    <p:sldId id="360" r:id="rId33"/>
    <p:sldId id="359" r:id="rId34"/>
    <p:sldId id="363" r:id="rId35"/>
    <p:sldId id="364" r:id="rId36"/>
    <p:sldId id="348" r:id="rId37"/>
    <p:sldId id="357" r:id="rId38"/>
    <p:sldId id="331" r:id="rId39"/>
    <p:sldId id="366" r:id="rId40"/>
    <p:sldId id="334" r:id="rId41"/>
    <p:sldId id="354" r:id="rId42"/>
    <p:sldId id="335" r:id="rId43"/>
    <p:sldId id="337" r:id="rId44"/>
    <p:sldId id="362" r:id="rId45"/>
    <p:sldId id="338" r:id="rId46"/>
    <p:sldId id="367" r:id="rId47"/>
    <p:sldId id="361" r:id="rId48"/>
    <p:sldId id="368" r:id="rId49"/>
    <p:sldId id="369" r:id="rId50"/>
    <p:sldId id="392" r:id="rId51"/>
    <p:sldId id="393" r:id="rId52"/>
    <p:sldId id="394" r:id="rId53"/>
    <p:sldId id="395" r:id="rId54"/>
    <p:sldId id="410" r:id="rId55"/>
    <p:sldId id="347" r:id="rId56"/>
    <p:sldId id="411" r:id="rId57"/>
    <p:sldId id="349" r:id="rId58"/>
    <p:sldId id="350" r:id="rId59"/>
    <p:sldId id="35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06" r:id="rId68"/>
    <p:sldId id="407" r:id="rId69"/>
    <p:sldId id="408" r:id="rId70"/>
    <p:sldId id="346" r:id="rId7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45" d="100"/>
          <a:sy n="45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5590" y="8380581"/>
            <a:ext cx="480822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/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/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4114800"/>
            <a:ext cx="7829550" cy="534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40px;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Shorter way: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 40px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2222500"/>
            <a:ext cx="1063498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element.</a:t>
            </a:r>
          </a:p>
          <a:p>
            <a:pPr marL="12700">
              <a:lnSpc>
                <a:spcPct val="100000"/>
              </a:lnSpc>
            </a:pPr>
            <a:b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border.</a:t>
            </a: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82" y="4455814"/>
            <a:ext cx="5958688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3398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0865" algn="l"/>
                <a:tab pos="57150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Week Two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review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lang="en-US" sz="33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questions</a:t>
            </a:r>
            <a:endParaRPr lang="en-US" sz="3300" dirty="0">
              <a:latin typeface="Georgia"/>
              <a:cs typeface="Georgia"/>
            </a:endParaRP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900" y="2286000"/>
            <a:ext cx="97155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top/bottom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left/right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Combine them!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 10px;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800" y="2362200"/>
            <a:ext cx="92964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matches…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Combine EVEN MORE!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0" y="2667000"/>
            <a:ext cx="9372600" cy="623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can be applied only to the top, only to the bottom, and so on – or any combination of those:</a:t>
            </a:r>
          </a:p>
          <a:p>
            <a:pPr marL="12700">
              <a:lnSpc>
                <a:spcPct val="100000"/>
              </a:lnSpc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/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663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element.  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abbreviation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rules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</a:t>
            </a:r>
            <a:r>
              <a:rPr sz="31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295"/>
              </a:spcBef>
            </a:pPr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the same as</a:t>
            </a:r>
          </a:p>
          <a:p>
            <a:pPr marL="469900" lvl="1">
              <a:spcBef>
                <a:spcPts val="560"/>
              </a:spcBef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 5px 40px 10px; 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372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give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28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negative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28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shift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in the opposite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direction.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-20px;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This may result in overlapping text!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6705600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4A2C-ADB0-43DE-8EA8-3A2674A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7315200"/>
            <a:ext cx="11172825" cy="1943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auto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10147300" cy="542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automatically center elements, you can use the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evenly applies a margin on both sides</a:t>
            </a:r>
          </a:p>
          <a:p>
            <a:pPr marL="469900" lvl="1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using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must be applied to the element, so that the browser knows how much margin to automatically apply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 auto;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500px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68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0" y="2545002"/>
            <a:ext cx="10439399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</a:t>
            </a:r>
          </a:p>
          <a:p>
            <a:pPr marL="469900" lvl="1">
              <a:spcBef>
                <a:spcPts val="1240"/>
              </a:spcBef>
            </a:pP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.ghost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.1;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Spooooky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!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spooky 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toooo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258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40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block;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="#kittens"&gt;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...</a:t>
            </a:r>
            <a:endParaRPr lang="en-US" sz="360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="kittens"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Lora"/>
              </a:rPr>
              <a:t>Meow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16451</TotalTime>
  <Words>2267</Words>
  <Application>Microsoft Office PowerPoint</Application>
  <PresentationFormat>Custom</PresentationFormat>
  <Paragraphs>520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CSS BOX MODEL</vt:lpstr>
      <vt:lpstr>CSS BOX MODEL</vt:lpstr>
      <vt:lpstr>CSS BOX MODEL</vt:lpstr>
      <vt:lpstr>Padding</vt:lpstr>
      <vt:lpstr>Padding</vt:lpstr>
      <vt:lpstr>Padding</vt:lpstr>
      <vt:lpstr>Padding</vt:lpstr>
      <vt:lpstr>Padding</vt:lpstr>
      <vt:lpstr>MARGIN</vt:lpstr>
      <vt:lpstr>MARGIN</vt:lpstr>
      <vt:lpstr>MARGIN auto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320</cp:revision>
  <dcterms:created xsi:type="dcterms:W3CDTF">2017-02-09T09:40:11Z</dcterms:created>
  <dcterms:modified xsi:type="dcterms:W3CDTF">2018-10-02T14:55:01Z</dcterms:modified>
</cp:coreProperties>
</file>