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02" r:id="rId9"/>
    <p:sldId id="356" r:id="rId10"/>
    <p:sldId id="303" r:id="rId11"/>
    <p:sldId id="355" r:id="rId12"/>
    <p:sldId id="270" r:id="rId13"/>
    <p:sldId id="319" r:id="rId14"/>
    <p:sldId id="329" r:id="rId15"/>
    <p:sldId id="320" r:id="rId16"/>
    <p:sldId id="322" r:id="rId17"/>
    <p:sldId id="350" r:id="rId18"/>
    <p:sldId id="353" r:id="rId19"/>
    <p:sldId id="324" r:id="rId20"/>
    <p:sldId id="325" r:id="rId21"/>
    <p:sldId id="321" r:id="rId22"/>
    <p:sldId id="347" r:id="rId23"/>
    <p:sldId id="364" r:id="rId24"/>
    <p:sldId id="352" r:id="rId25"/>
    <p:sldId id="323" r:id="rId26"/>
    <p:sldId id="365" r:id="rId27"/>
    <p:sldId id="366" r:id="rId28"/>
    <p:sldId id="346" r:id="rId29"/>
    <p:sldId id="351" r:id="rId30"/>
    <p:sldId id="349" r:id="rId31"/>
    <p:sldId id="326" r:id="rId32"/>
    <p:sldId id="327" r:id="rId33"/>
    <p:sldId id="358" r:id="rId34"/>
    <p:sldId id="318" r:id="rId35"/>
    <p:sldId id="360" r:id="rId36"/>
    <p:sldId id="361" r:id="rId37"/>
    <p:sldId id="362" r:id="rId38"/>
    <p:sldId id="363" r:id="rId39"/>
    <p:sldId id="377" r:id="rId40"/>
    <p:sldId id="386" r:id="rId41"/>
    <p:sldId id="378" r:id="rId42"/>
    <p:sldId id="367" r:id="rId43"/>
    <p:sldId id="387" r:id="rId44"/>
    <p:sldId id="371" r:id="rId45"/>
    <p:sldId id="372" r:id="rId46"/>
    <p:sldId id="368" r:id="rId47"/>
    <p:sldId id="370" r:id="rId48"/>
    <p:sldId id="373" r:id="rId49"/>
    <p:sldId id="374" r:id="rId50"/>
    <p:sldId id="375" r:id="rId51"/>
    <p:sldId id="369" r:id="rId52"/>
    <p:sldId id="384" r:id="rId53"/>
    <p:sldId id="383" r:id="rId54"/>
    <p:sldId id="376" r:id="rId55"/>
    <p:sldId id="381" r:id="rId56"/>
    <p:sldId id="391" r:id="rId57"/>
    <p:sldId id="382" r:id="rId58"/>
    <p:sldId id="390" r:id="rId59"/>
    <p:sldId id="388" r:id="rId60"/>
    <p:sldId id="389" r:id="rId61"/>
    <p:sldId id="380" r:id="rId62"/>
    <p:sldId id="385" r:id="rId63"/>
    <p:sldId id="297" r:id="rId6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72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kweeket.github.io/dev-101/demos/modal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s.thoughtbot.com/transitions-and-transfor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beckjohnson@gmail.com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540276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t>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385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overlap. 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38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http://kweeket.github.io/dev-101/demos/modal.html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Write CSS so that the modal (the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the class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modal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appears over the boilerplate text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to the content until it looks nice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Hint: Recall that you target a class in CSS like this: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</a:rPr>
              <a:t>	.modal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D7F651E-33B9-4900-8382-72C0FCA7D417}"/>
              </a:ext>
            </a:extLst>
          </p:cNvPr>
          <p:cNvSpPr/>
          <p:nvPr/>
        </p:nvSpPr>
        <p:spPr>
          <a:xfrm>
            <a:off x="-20983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983" y="4419600"/>
            <a:ext cx="13004799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Responsive </a:t>
            </a:r>
          </a:p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3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Mobile first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40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important principle of responsive design is “Mobile First”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Both design and code should default to mobile resolution, adding progressive enhancements as the screen gets larger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 benefit of considering mobile first is that it trims down website content to its most vital elements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first = content first</a:t>
            </a:r>
          </a:p>
        </p:txBody>
      </p:sp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Responsive != adaptive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 means that your design (and code) needs to function on a continuum of devices and screen sizes 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Although you should make care that things look great at specific “breakpoints” (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640px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wide for iPhone 4/5,  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768px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for iPad), it’s just as important to make sure things look good at </a:t>
            </a:r>
            <a:r>
              <a:rPr lang="en-US" sz="3100" i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resolution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Users resize their browser windows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Technology changes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0034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mobile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DC81-F956-4F2F-963B-9ACD965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1" y="1828800"/>
            <a:ext cx="3276600" cy="765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6DC1E-3F8C-40AB-A375-280C6AE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03" y="1981200"/>
            <a:ext cx="7543800" cy="7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desktop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C559-A6FB-4055-9967-1F60FFF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9800"/>
            <a:ext cx="12579824" cy="61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6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are used to apply different CSS to different devices.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things you can use a media query to detect: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minimum or maximum screen height or width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Whether the screen is rotated (in “landscape view”)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page is being printed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user is on a touch screen device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screen’s resolution</a:t>
            </a:r>
          </a:p>
        </p:txBody>
      </p:sp>
    </p:spTree>
    <p:extLst>
      <p:ext uri="{BB962C8B-B14F-4D97-AF65-F5344CB8AC3E}">
        <p14:creationId xmlns:p14="http://schemas.microsoft.com/office/powerpoint/2010/main" val="127148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have a different format than any other CSS we’ve seen so far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always start with 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to that media query rule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rules can be tested for, separated by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and</a:t>
            </a: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480px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) and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landscape) {</a:t>
            </a: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362200"/>
            <a:ext cx="10972800" cy="6853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specify different styles when a webpage is being printed, use this media query: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@media print {}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This allows you to format your page so that it looks better on paper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dark colored backgrounds 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Make the page full screen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non-essential page elements (such as navigation links)</a:t>
            </a:r>
          </a:p>
        </p:txBody>
      </p:sp>
    </p:spTree>
    <p:extLst>
      <p:ext uri="{BB962C8B-B14F-4D97-AF65-F5344CB8AC3E}">
        <p14:creationId xmlns:p14="http://schemas.microsoft.com/office/powerpoint/2010/main" val="2016970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77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Most modern “mobile first” websites have CSS that applies to phone-sized screens first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Then, anything specific to bigger screens goes in media queries that test for a minimum screen width, like this: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36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78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	CSS that is used for phones, and also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	applies generally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*/</a:t>
            </a:r>
            <a:endParaRPr lang="en-US" sz="28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tablets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desktops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71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 - example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812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12px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699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381371-CD1A-44C9-B729-3CDC7F27955D}"/>
              </a:ext>
            </a:extLst>
          </p:cNvPr>
          <p:cNvSpPr/>
          <p:nvPr/>
        </p:nvSpPr>
        <p:spPr>
          <a:xfrm>
            <a:off x="0" y="-2"/>
            <a:ext cx="13004800" cy="9753602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32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8C43A-83F9-4BD7-B384-C0D72CA52048}"/>
              </a:ext>
            </a:extLst>
          </p:cNvPr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media query to an element on your page so that it looks different when you resize your browser screen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Things to consider doing: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Float a section right only in desktop </a:t>
            </a: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buttons or links in navigation a bigger “click target” in mobile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73783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Some options include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.tower-of-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pisa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22506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By default, an element that transforms will change abruptly – for example, when you changed the text color of links using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makes those changes occur smoothly over time, instead of suddenly</a:t>
            </a: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676400"/>
            <a:ext cx="10957560" cy="7594397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that happen to 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for 1 second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first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which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CSS properties can be animated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second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how long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animation should take to finish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the values with spaces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34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655952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Until there is a CSS property that changes,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won’t have any noticeable effect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any element a different style when the user hovers on it 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Use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This will allow us to see the animation effect as the style changes from one value to another</a:t>
            </a:r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1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6000" y="1212235"/>
            <a:ext cx="10266342" cy="802528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87909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  <a:cs typeface="Consolas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property lets you manipulate an element by skewing, rotating, moving, or scaling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Like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the value is the type of transformation you want to apply, with the degree of transformation inside parentheses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.bigger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scale(20);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0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1180742" cy="617862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options include: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– changes the size of an element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skew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tilts the element 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rotate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rotates the element a specified number of degrees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translate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moves an element</a:t>
            </a:r>
            <a:endParaRPr lang="en-US" sz="3200" spc="-5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2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Potential uses for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: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Flip an arrow when sorting or expanding a menu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.toggle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11s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toggle:hover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180deg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319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“Lift” a card when the user interacts with it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.card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15s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ease-in;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 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card:hover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 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scale(1.01);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91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dirty="0"/>
              <a:t>Practice time!</a:t>
            </a:r>
            <a:endParaRPr sz="7800" dirty="0"/>
          </a:p>
        </p:txBody>
      </p:sp>
    </p:spTree>
    <p:extLst>
      <p:ext uri="{BB962C8B-B14F-4D97-AF65-F5344CB8AC3E}">
        <p14:creationId xmlns:p14="http://schemas.microsoft.com/office/powerpoint/2010/main" val="18689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="periodic"&gt;</a:t>
            </a:r>
            <a:r>
              <a:rPr lang="en-US" sz="3200" spc="50" dirty="0">
                <a:solidFill>
                  <a:srgbClr val="5F5F5F"/>
                </a:solidFill>
                <a:latin typeface="Consolas" panose="020B0609020204030204" pitchFamily="49" charset="0"/>
              </a:rPr>
              <a:t>There can be only one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#periodic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table;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Play with animation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036806" y="2068195"/>
            <a:ext cx="111148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transition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at least one element on your page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Give that element a different style on hover so that you can see the animation occur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filter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 at least one element on your page</a:t>
            </a: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Play with all the possibilities!</a:t>
            </a: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Reference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3"/>
              </a:rPr>
              <a:t>https://robots.thoughtbot.com/transitions-and-transforms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see more options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988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4958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“the end”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9871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40" dirty="0"/>
              <a:t>End times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473200" y="2667000"/>
            <a:ext cx="95016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 will be keeping all slides and demos up on the class site indefinitely</a:t>
            </a: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</a:rPr>
              <a:t>You can continue to ask me questions anytime at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hlinkClick r:id="rId2"/>
              </a:rPr>
              <a:t>beckjohnson@gmail.com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6882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pc="-40" dirty="0"/>
              <a:t>That</a:t>
            </a:r>
            <a:r>
              <a:rPr lang="en-US" spc="-40" dirty="0"/>
              <a:t>'</a:t>
            </a:r>
            <a:r>
              <a:rPr spc="-40" dirty="0"/>
              <a:t>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how to choose between them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25600" y="2590800"/>
            <a:ext cx="9677400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2711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2271</Words>
  <Application>Microsoft Office PowerPoint</Application>
  <PresentationFormat>Custom</PresentationFormat>
  <Paragraphs>488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Office Theme</vt:lpstr>
      <vt:lpstr>PowerPoint Presentation</vt:lpstr>
      <vt:lpstr>SESSION OVERVIEW</vt:lpstr>
      <vt:lpstr>PowerPoint Presentation</vt:lpstr>
      <vt:lpstr>{} classes and ids</vt:lpstr>
      <vt:lpstr>{} classes</vt:lpstr>
      <vt:lpstr>{} ids</vt:lpstr>
      <vt:lpstr>{} how to choose between them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PowerPoint Presentation</vt:lpstr>
      <vt:lpstr>ASSIGNMENT</vt:lpstr>
      <vt:lpstr>PowerPoint Presentation</vt:lpstr>
      <vt:lpstr>Mobile first</vt:lpstr>
      <vt:lpstr>Responsive != adaptive</vt:lpstr>
      <vt:lpstr>Example – mobile</vt:lpstr>
      <vt:lpstr>Example – desktop</vt:lpstr>
      <vt:lpstr>Media queries</vt:lpstr>
      <vt:lpstr>Media queries</vt:lpstr>
      <vt:lpstr>Media queries</vt:lpstr>
      <vt:lpstr>Media queries</vt:lpstr>
      <vt:lpstr>Media queries</vt:lpstr>
      <vt:lpstr>Media queries - example</vt:lpstr>
      <vt:lpstr>PowerPoint Presentation</vt:lpstr>
      <vt:lpstr>ASSIGNMENT</vt:lpstr>
      <vt:lpstr>PowerPoint Presentation</vt:lpstr>
      <vt:lpstr>filter</vt:lpstr>
      <vt:lpstr>filter</vt:lpstr>
      <vt:lpstr>filter</vt:lpstr>
      <vt:lpstr>filter</vt:lpstr>
      <vt:lpstr>Animate</vt:lpstr>
      <vt:lpstr>Animate</vt:lpstr>
      <vt:lpstr>Animate</vt:lpstr>
      <vt:lpstr>Filter on hover</vt:lpstr>
      <vt:lpstr>transformation</vt:lpstr>
      <vt:lpstr>transformation</vt:lpstr>
      <vt:lpstr>transformation</vt:lpstr>
      <vt:lpstr>transformation</vt:lpstr>
      <vt:lpstr>Practice time!</vt:lpstr>
      <vt:lpstr>Play with animation</vt:lpstr>
      <vt:lpstr>PowerPoint Presentation</vt:lpstr>
      <vt:lpstr>End times</vt:lpstr>
      <vt:lpstr>That's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155</cp:revision>
  <dcterms:created xsi:type="dcterms:W3CDTF">2017-02-22T18:01:33Z</dcterms:created>
  <dcterms:modified xsi:type="dcterms:W3CDTF">2018-10-02T14:57:31Z</dcterms:modified>
</cp:coreProperties>
</file>