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98C0D-A998-442B-9855-0217E7A3D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D39E77-9CF9-4F47-A966-365E549B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AC3644-1871-4B5D-84BD-069B5130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C56-0C8A-4C63-A35E-135A49D3696B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50601A-EB25-404A-A364-248FAA24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10DBA1-AC53-4261-80DA-3FF52415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23B-FFE8-4FAB-8FED-0DEEE6898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85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8B287-C389-4592-9A68-5A2B6771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5FDC95-1F75-441F-9F11-298BF57DD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49BB1-7419-44C1-9BEC-0DD52704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C56-0C8A-4C63-A35E-135A49D3696B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AB20DF-4F4B-413C-82AE-CB442362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23DD8A-4409-45E4-BC59-22786C43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23B-FFE8-4FAB-8FED-0DEEE6898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21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B01BC1-1710-493B-BB02-D24D17F23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34D2B2-A4FA-45AB-8911-0B5525ED2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34C651-33D7-43B6-BA0D-CCB07644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C56-0C8A-4C63-A35E-135A49D3696B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E02223-60FF-412C-BAB6-CA895EA2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60B1B0-4106-4431-AA7C-82971D9C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23B-FFE8-4FAB-8FED-0DEEE6898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72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686EB-A34F-4378-BC11-FD3E03E2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5F3F3-8A87-442C-8894-590B9762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8C34BF-5576-4C1C-B27F-412A77E6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C56-0C8A-4C63-A35E-135A49D3696B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BF7C68-88E4-4B01-87FA-097154D4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AD25D7-CABB-47F5-99E6-FD1B437F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23B-FFE8-4FAB-8FED-0DEEE6898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54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AC722F-618C-4453-A935-FE13D0FF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FDF2EC-EE8A-491E-8092-8363F2A83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A6A4A-04B2-43BE-B957-0359A396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C56-0C8A-4C63-A35E-135A49D3696B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97B76D-9124-4960-8918-FE9CC6D9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602911-1314-4DA9-B4BE-BAE2EAA2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23B-FFE8-4FAB-8FED-0DEEE6898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69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364B6-108F-428E-8A6C-35E0DFF0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070A7A-5586-4188-A465-33C46D5E3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622699-D081-45E1-9D04-1E2E0D85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0DCFE1-71B3-452F-9434-5F365FA9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C56-0C8A-4C63-A35E-135A49D3696B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41CCD-6DB6-448A-97AA-6BA24D0E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17A143-7ED3-461C-94D9-DBAEC62C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23B-FFE8-4FAB-8FED-0DEEE6898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09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14D19-ECC7-4CBA-9316-8B811BBB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7C55E7-870D-4B68-BEFD-DBD95BB0C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3E6E49-2019-4167-B23E-216ADD78D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61CE75-89A7-4AAE-80DF-02311E4BC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7D967B-B343-4F4F-A053-0065A7C69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5D9328-3DC3-4D12-A81C-B016E443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C56-0C8A-4C63-A35E-135A49D3696B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C892DBF-F631-4D42-9A86-E7D4982B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2CBFD2-933E-47CB-80FC-9C62066D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23B-FFE8-4FAB-8FED-0DEEE6898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15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9AC68-5CD0-4CD2-A79A-CBF4964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0D3B340-37D3-487B-8EAD-9C3F62DC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C56-0C8A-4C63-A35E-135A49D3696B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10AE79-4A6D-490F-A918-A7F065E5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1CEB0E-18A6-4839-BA89-9FD656CF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23B-FFE8-4FAB-8FED-0DEEE6898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93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13DC89-6E90-41F7-B7B5-CA549309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C56-0C8A-4C63-A35E-135A49D3696B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4026F3-B13D-424B-9377-110A47E0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826966-95ED-4FB2-889F-B6655555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23B-FFE8-4FAB-8FED-0DEEE6898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31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D53DE-DA00-4B8D-A2A6-50D53CB6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59A4C5-42FD-4C88-8136-D580A043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A9B02F-8CD1-4637-AC84-1142FEDA4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6F3216-902F-468F-8097-C37104BE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C56-0C8A-4C63-A35E-135A49D3696B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F7CEB7-C743-4F1B-8C42-DEC664D2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EAF587-1908-484C-8C47-2588027C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23B-FFE8-4FAB-8FED-0DEEE6898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79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6EDFE-E865-4377-9FC0-275D3525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3C744F-60F4-4FF3-AD06-01E1EA3E1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B88700-122D-4E2F-BB66-4A3C821F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2423A7-95A9-4B57-BC11-B8C90718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C56-0C8A-4C63-A35E-135A49D3696B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10FA2F-9502-44DF-9776-BA5D2BCB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05BAFD-D67D-4F01-BEDD-F74D4B9D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23B-FFE8-4FAB-8FED-0DEEE6898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68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2A37EA-F0AE-43D1-8C2F-FFAFC706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75FAFA-F94C-45E6-ADF2-C5C619024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0B913D-B42F-4DCD-A529-5E611AF22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C5C56-0C8A-4C63-A35E-135A49D3696B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781827-543E-44A5-A71D-33DCE889A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661011-B5EB-47F2-8539-9708218D1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323B-FFE8-4FAB-8FED-0DEEE6898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60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BC30A6D-B29A-4544-95EC-2C2AFD13AFB2}"/>
              </a:ext>
            </a:extLst>
          </p:cNvPr>
          <p:cNvGrpSpPr/>
          <p:nvPr/>
        </p:nvGrpSpPr>
        <p:grpSpPr>
          <a:xfrm>
            <a:off x="5072945" y="1626579"/>
            <a:ext cx="2046110" cy="2941025"/>
            <a:chOff x="3263195" y="1441940"/>
            <a:chExt cx="2046110" cy="294102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E770A22E-7F60-4091-8FB0-C8CCBECB5230}"/>
                </a:ext>
              </a:extLst>
            </p:cNvPr>
            <p:cNvGrpSpPr/>
            <p:nvPr/>
          </p:nvGrpSpPr>
          <p:grpSpPr>
            <a:xfrm>
              <a:off x="3263195" y="1441940"/>
              <a:ext cx="2046110" cy="2941025"/>
              <a:chOff x="2593730" y="453781"/>
              <a:chExt cx="3385039" cy="4865565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CE71CDF-19A4-4D44-8C16-57547CABF9F4}"/>
                  </a:ext>
                </a:extLst>
              </p:cNvPr>
              <p:cNvSpPr/>
              <p:nvPr/>
            </p:nvSpPr>
            <p:spPr>
              <a:xfrm>
                <a:off x="2593730" y="931984"/>
                <a:ext cx="3385039" cy="4387362"/>
              </a:xfrm>
              <a:prstGeom prst="roundRect">
                <a:avLst>
                  <a:gd name="adj" fmla="val 861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067A2DA-DE6D-4F41-85B6-FEA45F65EBA2}"/>
                  </a:ext>
                </a:extLst>
              </p:cNvPr>
              <p:cNvGrpSpPr/>
              <p:nvPr/>
            </p:nvGrpSpPr>
            <p:grpSpPr>
              <a:xfrm>
                <a:off x="3178417" y="453781"/>
                <a:ext cx="2211079" cy="945477"/>
                <a:chOff x="3131523" y="453781"/>
                <a:chExt cx="2211079" cy="945477"/>
              </a:xfrm>
            </p:grpSpPr>
            <p:sp>
              <p:nvSpPr>
                <p:cNvPr id="6" name="矩形: 圓角 5">
                  <a:extLst>
                    <a:ext uri="{FF2B5EF4-FFF2-40B4-BE49-F238E27FC236}">
                      <a16:creationId xmlns:a16="http://schemas.microsoft.com/office/drawing/2014/main" id="{44272907-C912-4E22-BD10-5B1F154EA1C7}"/>
                    </a:ext>
                  </a:extLst>
                </p:cNvPr>
                <p:cNvSpPr/>
                <p:nvPr/>
              </p:nvSpPr>
              <p:spPr>
                <a:xfrm>
                  <a:off x="3131523" y="453781"/>
                  <a:ext cx="344178" cy="945477"/>
                </a:xfrm>
                <a:prstGeom prst="roundRect">
                  <a:avLst>
                    <a:gd name="adj" fmla="val 4149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矩形: 圓角 6">
                  <a:extLst>
                    <a:ext uri="{FF2B5EF4-FFF2-40B4-BE49-F238E27FC236}">
                      <a16:creationId xmlns:a16="http://schemas.microsoft.com/office/drawing/2014/main" id="{CB796C48-84C4-4134-A5FC-49D47DE95B58}"/>
                    </a:ext>
                  </a:extLst>
                </p:cNvPr>
                <p:cNvSpPr/>
                <p:nvPr/>
              </p:nvSpPr>
              <p:spPr>
                <a:xfrm>
                  <a:off x="4064974" y="453781"/>
                  <a:ext cx="344178" cy="945477"/>
                </a:xfrm>
                <a:prstGeom prst="roundRect">
                  <a:avLst>
                    <a:gd name="adj" fmla="val 4149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: 圓角 7">
                  <a:extLst>
                    <a:ext uri="{FF2B5EF4-FFF2-40B4-BE49-F238E27FC236}">
                      <a16:creationId xmlns:a16="http://schemas.microsoft.com/office/drawing/2014/main" id="{D483CC1D-063C-4BBA-9F80-5B8C22904D86}"/>
                    </a:ext>
                  </a:extLst>
                </p:cNvPr>
                <p:cNvSpPr/>
                <p:nvPr/>
              </p:nvSpPr>
              <p:spPr>
                <a:xfrm>
                  <a:off x="4998424" y="453781"/>
                  <a:ext cx="344178" cy="945477"/>
                </a:xfrm>
                <a:prstGeom prst="roundRect">
                  <a:avLst>
                    <a:gd name="adj" fmla="val 4149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1900111E-98FB-4070-BDBE-3025D282B868}"/>
                </a:ext>
              </a:extLst>
            </p:cNvPr>
            <p:cNvSpPr/>
            <p:nvPr/>
          </p:nvSpPr>
          <p:spPr>
            <a:xfrm rot="5400000">
              <a:off x="4250471" y="1953983"/>
              <a:ext cx="45720" cy="1332000"/>
            </a:xfrm>
            <a:prstGeom prst="roundRect">
              <a:avLst>
                <a:gd name="adj" fmla="val 41492"/>
              </a:avLst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8523D846-A5C0-4F1E-9005-C371BB0C9BD0}"/>
                </a:ext>
              </a:extLst>
            </p:cNvPr>
            <p:cNvSpPr/>
            <p:nvPr/>
          </p:nvSpPr>
          <p:spPr>
            <a:xfrm rot="5400000">
              <a:off x="4250471" y="2338455"/>
              <a:ext cx="45720" cy="1332000"/>
            </a:xfrm>
            <a:prstGeom prst="roundRect">
              <a:avLst>
                <a:gd name="adj" fmla="val 41492"/>
              </a:avLst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8B9576D7-1B59-4669-A087-006264F98202}"/>
                </a:ext>
              </a:extLst>
            </p:cNvPr>
            <p:cNvSpPr/>
            <p:nvPr/>
          </p:nvSpPr>
          <p:spPr>
            <a:xfrm rot="5400000">
              <a:off x="4250471" y="2722927"/>
              <a:ext cx="45720" cy="1332000"/>
            </a:xfrm>
            <a:prstGeom prst="roundRect">
              <a:avLst>
                <a:gd name="adj" fmla="val 41492"/>
              </a:avLst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8A5CAC8B-0002-41E2-A270-A3689A7C72DB}"/>
                </a:ext>
              </a:extLst>
            </p:cNvPr>
            <p:cNvSpPr/>
            <p:nvPr/>
          </p:nvSpPr>
          <p:spPr>
            <a:xfrm rot="5400000">
              <a:off x="4070471" y="3287400"/>
              <a:ext cx="45720" cy="972000"/>
            </a:xfrm>
            <a:prstGeom prst="roundRect">
              <a:avLst>
                <a:gd name="adj" fmla="val 41492"/>
              </a:avLst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163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2</cp:revision>
  <dcterms:created xsi:type="dcterms:W3CDTF">2022-04-14T14:32:42Z</dcterms:created>
  <dcterms:modified xsi:type="dcterms:W3CDTF">2022-04-15T04:02:17Z</dcterms:modified>
</cp:coreProperties>
</file>