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A80-B033-425A-B2F4-4A1EBD23088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8AB5-F3B4-4B34-BE8D-A9FC8369CC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A80-B033-425A-B2F4-4A1EBD23088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8AB5-F3B4-4B34-BE8D-A9FC8369CC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A80-B033-425A-B2F4-4A1EBD23088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8AB5-F3B4-4B34-BE8D-A9FC8369CC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A80-B033-425A-B2F4-4A1EBD23088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8AB5-F3B4-4B34-BE8D-A9FC8369CC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A80-B033-425A-B2F4-4A1EBD23088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8AB5-F3B4-4B34-BE8D-A9FC8369CC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A80-B033-425A-B2F4-4A1EBD23088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8AB5-F3B4-4B34-BE8D-A9FC8369CC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A80-B033-425A-B2F4-4A1EBD23088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8AB5-F3B4-4B34-BE8D-A9FC8369CC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A80-B033-425A-B2F4-4A1EBD23088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8AB5-F3B4-4B34-BE8D-A9FC8369CC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A80-B033-425A-B2F4-4A1EBD23088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8AB5-F3B4-4B34-BE8D-A9FC8369CC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A80-B033-425A-B2F4-4A1EBD23088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8AB5-F3B4-4B34-BE8D-A9FC8369CC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A80-B033-425A-B2F4-4A1EBD23088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8AB5-F3B4-4B34-BE8D-A9FC8369CC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66A80-B033-425A-B2F4-4A1EBD230885}" type="datetimeFigureOut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B8AB5-F3B4-4B34-BE8D-A9FC8369CC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42910" y="500042"/>
            <a:ext cx="2000264" cy="18573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20200423</a:t>
            </a:r>
          </a:p>
          <a:p>
            <a:r>
              <a:rPr lang="zh-CN" altLang="en-US" dirty="0" smtClean="0"/>
              <a:t>高潮板块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强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疫情概念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农业</a:t>
            </a:r>
            <a:r>
              <a:rPr lang="en-US" altLang="zh-CN" dirty="0" smtClean="0"/>
              <a:t>+</a:t>
            </a:r>
            <a:r>
              <a:rPr lang="zh-CN" altLang="en-US" dirty="0" smtClean="0"/>
              <a:t>消费</a:t>
            </a:r>
            <a:r>
              <a:rPr lang="en-US" altLang="zh-CN" dirty="0" smtClean="0"/>
              <a:t>+</a:t>
            </a:r>
            <a:r>
              <a:rPr lang="zh-CN" altLang="en-US" dirty="0" smtClean="0"/>
              <a:t>食品</a:t>
            </a:r>
            <a:r>
              <a:rPr lang="en-US" altLang="zh-CN" dirty="0" smtClean="0"/>
              <a:t>+</a:t>
            </a:r>
            <a:r>
              <a:rPr lang="zh-CN" altLang="en-US" dirty="0" smtClean="0"/>
              <a:t>农村电商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数字货币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643438" y="785794"/>
            <a:ext cx="221457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20200423</a:t>
            </a:r>
          </a:p>
          <a:p>
            <a:r>
              <a:rPr lang="zh-CN" altLang="en-US" dirty="0" smtClean="0"/>
              <a:t>预判尾盘低吸</a:t>
            </a:r>
            <a:endParaRPr lang="en-US" altLang="zh-CN" dirty="0" smtClean="0"/>
          </a:p>
          <a:p>
            <a:r>
              <a:rPr lang="en-US" altLang="zh-CN" dirty="0" smtClean="0"/>
              <a:t>RCS</a:t>
            </a:r>
            <a:r>
              <a:rPr lang="zh-CN" altLang="en-US" dirty="0" smtClean="0"/>
              <a:t>板块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弱</a:t>
            </a:r>
            <a:r>
              <a:rPr lang="en-US" altLang="zh-CN" dirty="0" smtClean="0"/>
              <a:t>)</a:t>
            </a:r>
            <a:r>
              <a:rPr lang="zh-CN" altLang="en-US" dirty="0" smtClean="0"/>
              <a:t>龙头</a:t>
            </a:r>
            <a:r>
              <a:rPr lang="en-US" altLang="zh-CN" dirty="0" smtClean="0"/>
              <a:t>-</a:t>
            </a:r>
            <a:r>
              <a:rPr lang="zh-CN" altLang="en-US" dirty="0" smtClean="0"/>
              <a:t>神州泰岳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643174" y="1428736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000232" y="2571744"/>
            <a:ext cx="3500462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理由：情绪还是很强势，往人少的板块去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2500298" y="6429396"/>
            <a:ext cx="4214842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多板块轮动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强就抛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弱就吸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板块龙头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42910" y="500042"/>
            <a:ext cx="2928958" cy="2500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20200422</a:t>
            </a:r>
          </a:p>
          <a:p>
            <a:r>
              <a:rPr lang="zh-CN" altLang="en-US" dirty="0" smtClean="0"/>
              <a:t>高潮板块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强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农业</a:t>
            </a:r>
            <a:r>
              <a:rPr lang="en-US" altLang="zh-CN" dirty="0" smtClean="0"/>
              <a:t>+</a:t>
            </a:r>
            <a:r>
              <a:rPr lang="zh-CN" altLang="en-US" dirty="0" smtClean="0"/>
              <a:t>消费</a:t>
            </a:r>
            <a:r>
              <a:rPr lang="en-US" altLang="zh-CN" dirty="0" smtClean="0"/>
              <a:t>+</a:t>
            </a:r>
            <a:r>
              <a:rPr lang="zh-CN" altLang="en-US" dirty="0" smtClean="0"/>
              <a:t>食品</a:t>
            </a:r>
            <a:r>
              <a:rPr lang="en-US" altLang="zh-CN" dirty="0" smtClean="0"/>
              <a:t>+</a:t>
            </a:r>
            <a:r>
              <a:rPr lang="zh-CN" altLang="en-US" dirty="0" smtClean="0"/>
              <a:t>农村电商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数字货币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基建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网红</a:t>
            </a:r>
          </a:p>
          <a:p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714876" y="1142984"/>
            <a:ext cx="221457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20200422</a:t>
            </a:r>
          </a:p>
          <a:p>
            <a:r>
              <a:rPr lang="zh-CN" altLang="en-US" dirty="0" smtClean="0"/>
              <a:t>预判尾盘低吸</a:t>
            </a:r>
            <a:endParaRPr lang="en-US" altLang="zh-CN" dirty="0" smtClean="0"/>
          </a:p>
          <a:p>
            <a:r>
              <a:rPr lang="zh-CN" altLang="en-US" dirty="0" smtClean="0"/>
              <a:t>疫情板块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弱</a:t>
            </a:r>
            <a:r>
              <a:rPr lang="en-US" altLang="zh-CN" dirty="0" smtClean="0"/>
              <a:t>)</a:t>
            </a:r>
            <a:r>
              <a:rPr lang="zh-CN" altLang="en-US" dirty="0" smtClean="0"/>
              <a:t>龙头</a:t>
            </a:r>
            <a:r>
              <a:rPr lang="en-US" altLang="zh-CN" dirty="0" smtClean="0"/>
              <a:t>-</a:t>
            </a:r>
            <a:r>
              <a:rPr lang="zh-CN" altLang="en-US" dirty="0" smtClean="0"/>
              <a:t>达安基因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3571868" y="1750207"/>
            <a:ext cx="1143008" cy="3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000232" y="3357562"/>
            <a:ext cx="407196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理由：情绪还是很强势，往人少的板块去</a:t>
            </a:r>
            <a:r>
              <a:rPr lang="en-US" altLang="zh-CN" sz="1200" dirty="0" smtClean="0"/>
              <a:t>【</a:t>
            </a:r>
            <a:r>
              <a:rPr lang="zh-CN" altLang="en-US" sz="1200" dirty="0" smtClean="0"/>
              <a:t>疫情板块</a:t>
            </a:r>
            <a:r>
              <a:rPr lang="en-US" altLang="zh-CN" sz="1200" dirty="0" smtClean="0"/>
              <a:t>】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500298" y="6429396"/>
            <a:ext cx="4214842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多板块轮动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强就抛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弱就吸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板块龙头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0298" y="6429396"/>
            <a:ext cx="4214842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日间弱转强</a:t>
            </a:r>
            <a:endParaRPr lang="zh-CN" altLang="en-US" b="1" dirty="0"/>
          </a:p>
        </p:txBody>
      </p:sp>
      <p:sp>
        <p:nvSpPr>
          <p:cNvPr id="5" name="圆角矩形 4"/>
          <p:cNvSpPr/>
          <p:nvPr/>
        </p:nvSpPr>
        <p:spPr>
          <a:xfrm>
            <a:off x="642910" y="607750"/>
            <a:ext cx="2928958" cy="2500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20200420</a:t>
            </a:r>
          </a:p>
          <a:p>
            <a:r>
              <a:rPr lang="zh-CN" altLang="en-US" dirty="0" smtClean="0"/>
              <a:t>高潮板块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强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疫情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基建</a:t>
            </a:r>
            <a:endParaRPr lang="en-US" altLang="zh-CN" dirty="0" smtClean="0"/>
          </a:p>
          <a:p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714876" y="571480"/>
            <a:ext cx="3714776" cy="257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20200417</a:t>
            </a:r>
            <a:r>
              <a:rPr lang="zh-CN" altLang="en-US" dirty="0" smtClean="0"/>
              <a:t>疫情板块、数字货币板块高位分歧，</a:t>
            </a:r>
            <a:r>
              <a:rPr lang="zh-CN" altLang="en-US" dirty="0" smtClean="0"/>
              <a:t>但是多数小弟</a:t>
            </a:r>
            <a:r>
              <a:rPr lang="zh-CN" altLang="en-US" dirty="0" smtClean="0"/>
              <a:t>尚存。</a:t>
            </a:r>
            <a:r>
              <a:rPr lang="en-US" altLang="zh-CN" dirty="0" smtClean="0"/>
              <a:t> 20200420 </a:t>
            </a:r>
            <a:r>
              <a:rPr lang="zh-CN" altLang="en-US" dirty="0" smtClean="0"/>
              <a:t>早盘</a:t>
            </a:r>
            <a:r>
              <a:rPr lang="zh-CN" altLang="en-US" dirty="0"/>
              <a:t>达安基因反包走势非常</a:t>
            </a:r>
            <a:r>
              <a:rPr lang="zh-CN" altLang="en-US" dirty="0" smtClean="0"/>
              <a:t>强势 直接秒板 选择打板 另外整个疫情板块开始修复 此时情绪指数有共振的可能 上周五与疫情板块共同分歧的数字货币龙头可以低吸：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汇金股份</a:t>
            </a:r>
            <a:r>
              <a:rPr lang="en-US" altLang="zh-CN" dirty="0" smtClean="0"/>
              <a:t>】</a:t>
            </a:r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 flipV="1">
            <a:off x="3571868" y="1857364"/>
            <a:ext cx="1143008" cy="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000232" y="3357562"/>
            <a:ext cx="407196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日间弱转强</a:t>
            </a:r>
            <a:endParaRPr lang="zh-CN" altLang="en-US" sz="1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1472" y="857232"/>
            <a:ext cx="157163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早盘买点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4282" y="3071810"/>
            <a:ext cx="228601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午盘或者尾盘买点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857620" y="214290"/>
            <a:ext cx="2500330" cy="17859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日间弱转强 快速走强 打板 或者低位首板 或者低吸上个交易日同时分歧的其他板块龙头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786182" y="2428868"/>
            <a:ext cx="2500330" cy="17859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板块轮动 低吸弱的板块龙头 逻辑：往人少的板块龙头去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3"/>
            <a:endCxn id="7" idx="1"/>
          </p:cNvCxnSpPr>
          <p:nvPr/>
        </p:nvCxnSpPr>
        <p:spPr>
          <a:xfrm>
            <a:off x="2500298" y="3286124"/>
            <a:ext cx="128588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>
            <a:off x="2143108" y="1071546"/>
            <a:ext cx="171451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287</Words>
  <Application>Microsoft Office PowerPoint</Application>
  <PresentationFormat>全屏显示(4:3)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pc</dc:creator>
  <cp:lastModifiedBy>pc</cp:lastModifiedBy>
  <cp:revision>9</cp:revision>
  <dcterms:created xsi:type="dcterms:W3CDTF">2020-04-24T16:34:13Z</dcterms:created>
  <dcterms:modified xsi:type="dcterms:W3CDTF">2020-04-25T16:18:56Z</dcterms:modified>
</cp:coreProperties>
</file>