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1F6A7-1CC4-4422-973D-D1E9369D7187}" v="285" dt="2023-02-21T19:16:45.668"/>
    <p1510:client id="{52FBDD59-59E2-66CC-C4ED-087052D132B9}" v="4" dt="2023-02-21T18:55:32.040"/>
    <p1510:client id="{8F07BFF1-54C6-8069-BE8C-6B547A4AC7C3}" v="24" dt="2023-02-23T15:02:26.378"/>
    <p1510:client id="{C0F06939-CDDC-BC94-DA57-7DDE7E4B4975}" v="153" dt="2023-02-23T05:24:22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14:55:55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5810 10769 16383 0 0,'0'5'0'0'0,"0"9"0"0"0,0 10 0 0 0,0 8 0 0 0,0 7 0 0 0,0 1 0 0 0,0-4 0 0 0,0 6 0 0 0,0-3 0 0 0,0-3 0 0 0,0-5 0 0 0,0-2 0 0 0,0 1 0 0 0,0-2 0 0 0,0 6 0 0 0,0 1 0 0 0,0-1 0 0 0,0-3 0 0 0,0-3 0 0 0,0-3 0 0 0,0-3 0 0 0,0 6 0 0 0,3 5 0 0 0,0-2 0 0 0,0-3 0 0 0,2-1 0 0 0,1-6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14:55:55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5641 11264 16383 0 0,'0'-5'0'0'0,"7"4"0"0"0,9 1 0 0 0,7 6 0 0 0,12 10 0 0 0,1 2 0 0 0,-3 3 0 0 0,-1-3 0 0 0,-5-3 0 0 0,-1-5 0 0 0,3-7 0 0 0,3-5 0 0 0,2-9 0 0 0,-3-4 0 0 0,-6-5 0 0 0,-6-2 0 0 0,0 1 0 0 0,4-1 0 0 0,-2 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6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88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43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5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8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05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15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6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07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24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8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63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bestbuy.com/" TargetMode="External"/><Relationship Id="rId4" Type="http://schemas.openxmlformats.org/officeDocument/2006/relationships/hyperlink" Target="http://bestbuyapis.github.io/bby-query-build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dbyPVvM8Pep_jfHZR6H8ya8apzLZehlo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Best Buy Developer API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Mohammad Shafi </a:t>
            </a:r>
            <a:r>
              <a:rPr lang="en-US" dirty="0" err="1"/>
              <a:t>Nikzada</a:t>
            </a:r>
            <a:endParaRPr lang="en-US" dirty="0"/>
          </a:p>
          <a:p>
            <a:r>
              <a:rPr lang="en-US" dirty="0"/>
              <a:t>Nils Jesper Cornetto</a:t>
            </a:r>
          </a:p>
          <a:p>
            <a:r>
              <a:rPr lang="en-US" dirty="0"/>
              <a:t>Kenneth Koomson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6D2F9-8EC1-1B5B-12A2-B5B3CD74A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7FBB7-4AC3-D6EC-11E3-23E9A03E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Reason for selecting 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Flowchart">
            <a:extLst>
              <a:ext uri="{FF2B5EF4-FFF2-40B4-BE49-F238E27FC236}">
                <a16:creationId xmlns:a16="http://schemas.microsoft.com/office/drawing/2014/main" id="{C3DD633E-EF9C-D599-1861-B50FBA128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463B-A83A-1AD4-27B2-A686C529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200" dirty="0">
                <a:ea typeface="+mn-lt"/>
                <a:cs typeface="+mn-lt"/>
              </a:rPr>
              <a:t>Very good documentation</a:t>
            </a:r>
          </a:p>
          <a:p>
            <a:r>
              <a:rPr lang="en-US" sz="2200" dirty="0">
                <a:ea typeface="+mn-lt"/>
                <a:cs typeface="+mn-lt"/>
              </a:rPr>
              <a:t>Query Builder tool </a:t>
            </a:r>
            <a:r>
              <a:rPr lang="en-US" sz="1600" dirty="0">
                <a:ea typeface="+mn-lt"/>
                <a:cs typeface="+mn-lt"/>
                <a:hlinkClick r:id="rId4"/>
              </a:rPr>
              <a:t>http://bestbuyapis.github.io/bby-query-builder/</a:t>
            </a: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The documentation includes: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details on how to make API calls, the structure of the response data, and sample code for different programming languages.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Registration for an API key is needed</a:t>
            </a:r>
          </a:p>
          <a:p>
            <a:r>
              <a:rPr lang="en-US" sz="2200" dirty="0">
                <a:ea typeface="+mn-lt"/>
                <a:cs typeface="+mn-lt"/>
              </a:rPr>
              <a:t>Easy access to the key through simple signup with email address(no free or .</a:t>
            </a:r>
            <a:r>
              <a:rPr lang="en-US" sz="2200" dirty="0" err="1">
                <a:ea typeface="+mn-lt"/>
                <a:cs typeface="+mn-lt"/>
              </a:rPr>
              <a:t>edu</a:t>
            </a:r>
            <a:r>
              <a:rPr lang="en-US" sz="2200" dirty="0">
                <a:ea typeface="+mn-lt"/>
                <a:cs typeface="+mn-lt"/>
              </a:rPr>
              <a:t>)</a:t>
            </a:r>
            <a:endParaRPr lang="en-US" sz="2200" dirty="0"/>
          </a:p>
          <a:p>
            <a:r>
              <a:rPr lang="en-US" sz="1600" dirty="0">
                <a:ea typeface="+mn-lt"/>
                <a:cs typeface="+mn-lt"/>
                <a:hlinkClick r:id="rId5"/>
              </a:rPr>
              <a:t>https://developer.bestbuy.com/</a:t>
            </a:r>
            <a:endParaRPr lang="en-US" sz="160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985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B012-FCBB-2C67-7BF3-BF30B594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Download</a:t>
            </a:r>
          </a:p>
          <a:p>
            <a:endParaRPr lang="en-US" dirty="0">
              <a:cs typeface="Aharoni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540419-C47D-F1D4-DAF8-63EC30903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121" y="1226536"/>
            <a:ext cx="10480325" cy="4605976"/>
          </a:xfrm>
        </p:spPr>
      </p:pic>
    </p:spTree>
    <p:extLst>
      <p:ext uri="{BB962C8B-B14F-4D97-AF65-F5344CB8AC3E}">
        <p14:creationId xmlns:p14="http://schemas.microsoft.com/office/powerpoint/2010/main" val="3688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BBFB-86E5-0AFB-85F1-5B222274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Basic filtering and query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9804E2E-5C3A-075E-BCBE-C763A67D3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73" y="1912559"/>
            <a:ext cx="11051627" cy="3517708"/>
          </a:xfrm>
        </p:spPr>
      </p:pic>
    </p:spTree>
    <p:extLst>
      <p:ext uri="{BB962C8B-B14F-4D97-AF65-F5344CB8AC3E}">
        <p14:creationId xmlns:p14="http://schemas.microsoft.com/office/powerpoint/2010/main" val="120721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BBFB-86E5-0AFB-85F1-5B222274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3" y="98691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saving to file</a:t>
            </a:r>
            <a:endParaRPr lang="en-US" dirty="0"/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2A9550-CE7A-EFC5-9D27-D2E40F9F9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9" y="1101184"/>
            <a:ext cx="9327307" cy="2495085"/>
          </a:xfrm>
        </p:spPr>
      </p:pic>
      <p:pic>
        <p:nvPicPr>
          <p:cNvPr id="14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BC62F5-09BD-4AAA-36C7-6B49AA01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83" y="3862345"/>
            <a:ext cx="5636668" cy="28753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2763C90-0C6B-1E69-5889-CE305113D5DA}"/>
                  </a:ext>
                </a:extLst>
              </p14:cNvPr>
              <p14:cNvContentPartPr/>
              <p14:nvPr/>
            </p14:nvContentPartPr>
            <p14:xfrm>
              <a:off x="2525790" y="5008951"/>
              <a:ext cx="13321" cy="28903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2763C90-0C6B-1E69-5889-CE305113D5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487" y="4991336"/>
                <a:ext cx="79260" cy="324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B7B9AC-0BA7-9996-AC24-E6ADCD569515}"/>
                  </a:ext>
                </a:extLst>
              </p14:cNvPr>
              <p14:cNvContentPartPr/>
              <p14:nvPr/>
            </p14:nvContentPartPr>
            <p14:xfrm>
              <a:off x="2440531" y="5242795"/>
              <a:ext cx="168577" cy="4769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B7B9AC-0BA7-9996-AC24-E6ADCD5695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2918" y="5225224"/>
                <a:ext cx="204161" cy="831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10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4F9F-AA33-E449-3C49-0DDF10F8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Link to .</a:t>
            </a:r>
            <a:r>
              <a:rPr lang="en-US" dirty="0" err="1">
                <a:cs typeface="Aharoni"/>
              </a:rPr>
              <a:t>ipynb</a:t>
            </a:r>
            <a:r>
              <a:rPr lang="en-US" dirty="0">
                <a:cs typeface="Aharoni"/>
              </a:rPr>
              <a:t>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7B6C-7309-F2BE-E1EE-8D99BAC36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Rest Api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https://colab.research.google.com/drive/1dbyPVvM8Pep_jfHZR6H8ya8apzLZehlo?usp=sharing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/>
              <a:t>Streaming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https://colab.research.google.com/drive/1tGhs9cLgWdx7Az_lNYDBI1IlmPZZ8SoF?usp=sharing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2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D74962D-5DBD-99DF-957A-B3C7BA928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4" r="32396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30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67BFA8-44EF-B4B8-A23E-00FE500A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97" y="3018987"/>
            <a:ext cx="10515600" cy="1325563"/>
          </a:xfrm>
        </p:spPr>
        <p:txBody>
          <a:bodyPr/>
          <a:lstStyle/>
          <a:p>
            <a:r>
              <a:rPr lang="en-US" dirty="0">
                <a:cs typeface="Aharoni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705902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ccentBoxVTI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ShapesVTI</vt:lpstr>
      <vt:lpstr>Best Buy Developer API</vt:lpstr>
      <vt:lpstr>Reason for selecting </vt:lpstr>
      <vt:lpstr>Data Download </vt:lpstr>
      <vt:lpstr>Basic filtering and query</vt:lpstr>
      <vt:lpstr>Data saving to file</vt:lpstr>
      <vt:lpstr>Link to .ipynb files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Kenneth Koomson</cp:lastModifiedBy>
  <cp:revision>82</cp:revision>
  <dcterms:created xsi:type="dcterms:W3CDTF">2023-02-21T18:10:02Z</dcterms:created>
  <dcterms:modified xsi:type="dcterms:W3CDTF">2023-02-23T15:26:08Z</dcterms:modified>
</cp:coreProperties>
</file>