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Bebas Neue"/>
      <p:regular r:id="rId19"/>
    </p:embeddedFont>
    <p:embeddedFont>
      <p:font typeface="Archivo Black"/>
      <p:regular r:id="rId20"/>
    </p:embeddedFon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Black-regular.fntdata"/><Relationship Id="rId22" Type="http://schemas.openxmlformats.org/officeDocument/2006/relationships/font" Target="fonts/Barlow-bold.fntdata"/><Relationship Id="rId21" Type="http://schemas.openxmlformats.org/officeDocument/2006/relationships/font" Target="fonts/Barlow-regular.fntdata"/><Relationship Id="rId24" Type="http://schemas.openxmlformats.org/officeDocument/2006/relationships/font" Target="fonts/Barlow-boldItalic.fntdata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30d7bf6a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30d7bf6a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9f1c45f9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19f1c45f9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9f1c45f9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19f1c45f9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19f1c45f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19f1c45f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19f1c45f9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19f1c45f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19cc5639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19cc5639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9cc563d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9cc563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9f1c45f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9f1c45f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d3f5760d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d3f5760d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9f1c45f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9f1c45f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0d7bf6a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0d7bf6a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19f1c45f9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19f1c45f9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9f1c45f9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19f1c45f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hyperlink" Target="http://bit.ly/2TtBDfr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.png"/><Relationship Id="rId7" Type="http://schemas.openxmlformats.org/officeDocument/2006/relationships/hyperlink" Target="https://bit.ly/3A1uf1Q" TargetMode="External"/><Relationship Id="rId8" Type="http://schemas.openxmlformats.org/officeDocument/2006/relationships/hyperlink" Target="http://bit.ly/2TyoMs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13197" r="13197" t="0"/>
          <a:stretch/>
        </p:blipFill>
        <p:spPr>
          <a:xfrm rot="-1698507">
            <a:off x="3993747" y="-2509915"/>
            <a:ext cx="6560930" cy="677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4693805" y="-1486925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23623" t="0"/>
          <a:stretch/>
        </p:blipFill>
        <p:spPr>
          <a:xfrm>
            <a:off x="-2194275" y="1125075"/>
            <a:ext cx="8212651" cy="81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 amt="58999"/>
          </a:blip>
          <a:srcRect b="9041" l="0" r="0" t="0"/>
          <a:stretch/>
        </p:blipFill>
        <p:spPr>
          <a:xfrm rot="3346063">
            <a:off x="-2391408" y="1272820"/>
            <a:ext cx="6209016" cy="429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6">
            <a:alphaModFix amt="77000"/>
          </a:blip>
          <a:stretch>
            <a:fillRect/>
          </a:stretch>
        </p:blipFill>
        <p:spPr>
          <a:xfrm rot="1199786">
            <a:off x="5564025" y="-1712825"/>
            <a:ext cx="5733752" cy="435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-997325" y="1774631"/>
            <a:ext cx="6878050" cy="52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2307550" y="1486938"/>
            <a:ext cx="4528800" cy="16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307550" y="3180763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-9238656">
            <a:off x="-3182371" y="2906600"/>
            <a:ext cx="67686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13197" r="13197" t="0"/>
          <a:stretch/>
        </p:blipFill>
        <p:spPr>
          <a:xfrm flipH="1" rot="1107648">
            <a:off x="-2007199" y="-3026249"/>
            <a:ext cx="6968675" cy="7194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flipH="1" rot="-590860">
            <a:off x="-2663719" y="-1429753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1"/>
          <p:cNvPicPr preferRelativeResize="0"/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flipH="1" rot="-1790647">
            <a:off x="-2599690" y="-1586199"/>
            <a:ext cx="5733752" cy="435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4693641">
            <a:off x="4921412" y="550906"/>
            <a:ext cx="7727027" cy="587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flipH="1" rot="3714237">
            <a:off x="5602376" y="-1072959"/>
            <a:ext cx="5327821" cy="404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1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flipH="1" rot="-10799991">
            <a:off x="4793162" y="2579798"/>
            <a:ext cx="5327822" cy="404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1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flipH="1" rot="-1396067">
            <a:off x="5046557" y="640705"/>
            <a:ext cx="6768696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1"/>
          <p:cNvSpPr txBox="1"/>
          <p:nvPr>
            <p:ph hasCustomPrompt="1" type="title"/>
          </p:nvPr>
        </p:nvSpPr>
        <p:spPr>
          <a:xfrm>
            <a:off x="2068650" y="1682513"/>
            <a:ext cx="5006700" cy="13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/>
          <p:nvPr>
            <p:ph idx="1" type="subTitle"/>
          </p:nvPr>
        </p:nvSpPr>
        <p:spPr>
          <a:xfrm>
            <a:off x="2068650" y="2963888"/>
            <a:ext cx="5006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4104152">
            <a:off x="-3351671" y="-1521600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782962">
            <a:off x="5401754" y="2357151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5565115">
            <a:off x="5231128" y="1773975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-3683713">
            <a:off x="-2495946" y="-1756225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rot="6848214">
            <a:off x="-1508262" y="-1148612"/>
            <a:ext cx="4442729" cy="337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 rot="5105197">
            <a:off x="6122187" y="1829636"/>
            <a:ext cx="5327821" cy="404857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3"/>
          <p:cNvSpPr txBox="1"/>
          <p:nvPr>
            <p:ph type="title"/>
          </p:nvPr>
        </p:nvSpPr>
        <p:spPr>
          <a:xfrm>
            <a:off x="720000" y="1858575"/>
            <a:ext cx="2539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2" type="title"/>
          </p:nvPr>
        </p:nvSpPr>
        <p:spPr>
          <a:xfrm>
            <a:off x="1542900" y="1363100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720000" y="2194275"/>
            <a:ext cx="253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13"/>
          <p:cNvSpPr txBox="1"/>
          <p:nvPr>
            <p:ph idx="3" type="title"/>
          </p:nvPr>
        </p:nvSpPr>
        <p:spPr>
          <a:xfrm>
            <a:off x="3302100" y="1858575"/>
            <a:ext cx="2539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4" type="title"/>
          </p:nvPr>
        </p:nvSpPr>
        <p:spPr>
          <a:xfrm>
            <a:off x="4125000" y="1363100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5" type="subTitle"/>
          </p:nvPr>
        </p:nvSpPr>
        <p:spPr>
          <a:xfrm>
            <a:off x="3302100" y="2194275"/>
            <a:ext cx="253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13"/>
          <p:cNvSpPr txBox="1"/>
          <p:nvPr>
            <p:ph idx="6" type="title"/>
          </p:nvPr>
        </p:nvSpPr>
        <p:spPr>
          <a:xfrm>
            <a:off x="5884325" y="1858575"/>
            <a:ext cx="2539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3"/>
          <p:cNvSpPr txBox="1"/>
          <p:nvPr>
            <p:ph hasCustomPrompt="1" idx="7" type="title"/>
          </p:nvPr>
        </p:nvSpPr>
        <p:spPr>
          <a:xfrm>
            <a:off x="6707225" y="1363100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5884325" y="2194275"/>
            <a:ext cx="253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2" name="Google Shape;122;p13"/>
          <p:cNvSpPr txBox="1"/>
          <p:nvPr>
            <p:ph idx="9" type="title"/>
          </p:nvPr>
        </p:nvSpPr>
        <p:spPr>
          <a:xfrm>
            <a:off x="720000" y="3647975"/>
            <a:ext cx="2539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13"/>
          <p:cNvSpPr txBox="1"/>
          <p:nvPr>
            <p:ph hasCustomPrompt="1" idx="13" type="title"/>
          </p:nvPr>
        </p:nvSpPr>
        <p:spPr>
          <a:xfrm>
            <a:off x="1542900" y="315272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idx="14" type="subTitle"/>
          </p:nvPr>
        </p:nvSpPr>
        <p:spPr>
          <a:xfrm>
            <a:off x="720000" y="3983700"/>
            <a:ext cx="253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13"/>
          <p:cNvSpPr txBox="1"/>
          <p:nvPr>
            <p:ph idx="15" type="title"/>
          </p:nvPr>
        </p:nvSpPr>
        <p:spPr>
          <a:xfrm>
            <a:off x="3302100" y="3647975"/>
            <a:ext cx="2539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6" name="Google Shape;126;p13"/>
          <p:cNvSpPr txBox="1"/>
          <p:nvPr>
            <p:ph hasCustomPrompt="1" idx="16" type="title"/>
          </p:nvPr>
        </p:nvSpPr>
        <p:spPr>
          <a:xfrm>
            <a:off x="4125000" y="315272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idx="17" type="subTitle"/>
          </p:nvPr>
        </p:nvSpPr>
        <p:spPr>
          <a:xfrm>
            <a:off x="3302100" y="3983700"/>
            <a:ext cx="253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13"/>
          <p:cNvSpPr txBox="1"/>
          <p:nvPr>
            <p:ph idx="18" type="title"/>
          </p:nvPr>
        </p:nvSpPr>
        <p:spPr>
          <a:xfrm>
            <a:off x="5884325" y="3647975"/>
            <a:ext cx="25398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13"/>
          <p:cNvSpPr txBox="1"/>
          <p:nvPr>
            <p:ph hasCustomPrompt="1" idx="19" type="title"/>
          </p:nvPr>
        </p:nvSpPr>
        <p:spPr>
          <a:xfrm>
            <a:off x="6707225" y="3152725"/>
            <a:ext cx="8940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idx="20" type="subTitle"/>
          </p:nvPr>
        </p:nvSpPr>
        <p:spPr>
          <a:xfrm>
            <a:off x="5884325" y="3983700"/>
            <a:ext cx="2539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1" name="Google Shape;131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 rotWithShape="1">
          <a:blip r:embed="rId2">
            <a:alphaModFix/>
          </a:blip>
          <a:srcRect b="0" l="0" r="23623" t="0"/>
          <a:stretch/>
        </p:blipFill>
        <p:spPr>
          <a:xfrm>
            <a:off x="-2153125" y="1138775"/>
            <a:ext cx="8212651" cy="81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 amt="58999"/>
          </a:blip>
          <a:srcRect b="9041" l="0" r="0" t="0"/>
          <a:stretch/>
        </p:blipFill>
        <p:spPr>
          <a:xfrm rot="3346063">
            <a:off x="-2391408" y="1272820"/>
            <a:ext cx="6209016" cy="429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 amt="58000"/>
          </a:blip>
          <a:stretch>
            <a:fillRect/>
          </a:stretch>
        </p:blipFill>
        <p:spPr>
          <a:xfrm>
            <a:off x="-997325" y="1774631"/>
            <a:ext cx="6878050" cy="522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 rotWithShape="1">
          <a:blip r:embed="rId5">
            <a:alphaModFix amt="60000"/>
          </a:blip>
          <a:srcRect b="0" l="0" r="0" t="0"/>
          <a:stretch/>
        </p:blipFill>
        <p:spPr>
          <a:xfrm flipH="1" rot="4597257">
            <a:off x="5046555" y="-2291773"/>
            <a:ext cx="67686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>
            <p:ph type="title"/>
          </p:nvPr>
        </p:nvSpPr>
        <p:spPr>
          <a:xfrm>
            <a:off x="2740500" y="2980525"/>
            <a:ext cx="5690400" cy="4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2740500" y="1672775"/>
            <a:ext cx="5690400" cy="13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4074238">
            <a:off x="5997523" y="-2334149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 rot="1098180">
            <a:off x="4657219" y="-2187574"/>
            <a:ext cx="7986848" cy="60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rot="-6348489">
            <a:off x="6102597" y="512894"/>
            <a:ext cx="5957267" cy="4117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5">
            <a:alphaModFix amt="60000"/>
          </a:blip>
          <a:srcRect b="0" l="0" r="0" t="0"/>
          <a:stretch/>
        </p:blipFill>
        <p:spPr>
          <a:xfrm rot="3195057">
            <a:off x="-1653310" y="-4539943"/>
            <a:ext cx="67686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6099537">
            <a:off x="-3134398" y="809389"/>
            <a:ext cx="676869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flipH="1" rot="5897289">
            <a:off x="-1746252" y="2070194"/>
            <a:ext cx="4442726" cy="3376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 flipH="1" rot="-6519976">
            <a:off x="-2332009" y="1188185"/>
            <a:ext cx="676869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 flipH="1">
            <a:off x="4476675" y="1316700"/>
            <a:ext cx="39543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 flipH="1">
            <a:off x="4476675" y="2822100"/>
            <a:ext cx="39543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/>
          <p:nvPr>
            <p:ph idx="2" type="pic"/>
          </p:nvPr>
        </p:nvSpPr>
        <p:spPr>
          <a:xfrm>
            <a:off x="713100" y="921150"/>
            <a:ext cx="3301200" cy="330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499697">
            <a:off x="5634321" y="1921755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 rot="4468289">
            <a:off x="4568293" y="455245"/>
            <a:ext cx="7986848" cy="606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rot="-3600904">
            <a:off x="4533849" y="2990204"/>
            <a:ext cx="5957267" cy="411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5">
            <a:alphaModFix/>
          </a:blip>
          <a:srcRect b="0" l="12586" r="12586" t="0"/>
          <a:stretch/>
        </p:blipFill>
        <p:spPr>
          <a:xfrm rot="-10627340">
            <a:off x="-4445227" y="-4856584"/>
            <a:ext cx="6560907" cy="666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rot="6510094">
            <a:off x="-3597497" y="-546304"/>
            <a:ext cx="5957266" cy="41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rot="519135">
            <a:off x="-1390847" y="2545246"/>
            <a:ext cx="5957267" cy="4117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>
            <p:ph type="title"/>
          </p:nvPr>
        </p:nvSpPr>
        <p:spPr>
          <a:xfrm>
            <a:off x="720000" y="1642350"/>
            <a:ext cx="29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" type="subTitle"/>
          </p:nvPr>
        </p:nvSpPr>
        <p:spPr>
          <a:xfrm>
            <a:off x="720000" y="2215050"/>
            <a:ext cx="29967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129586">
            <a:off x="5997522" y="-1876949"/>
            <a:ext cx="676869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 rot="1098180">
            <a:off x="4300294" y="-2518999"/>
            <a:ext cx="7986848" cy="60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rot="-6971013">
            <a:off x="6026146" y="196407"/>
            <a:ext cx="5957266" cy="411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-6695848">
            <a:off x="-3112396" y="1602571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flipH="1" rot="-7116287">
            <a:off x="-2256671" y="1837197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flipH="1" rot="3951786">
            <a:off x="-1268987" y="2997081"/>
            <a:ext cx="4442729" cy="337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rot="7679180">
            <a:off x="-1551885" y="-716149"/>
            <a:ext cx="4188393" cy="289504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2" type="title"/>
          </p:nvPr>
        </p:nvSpPr>
        <p:spPr>
          <a:xfrm>
            <a:off x="1966405" y="1624875"/>
            <a:ext cx="52191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9" name="Google Shape;169;p17"/>
          <p:cNvSpPr txBox="1"/>
          <p:nvPr>
            <p:ph idx="1" type="subTitle"/>
          </p:nvPr>
        </p:nvSpPr>
        <p:spPr>
          <a:xfrm>
            <a:off x="1966431" y="1960575"/>
            <a:ext cx="5219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3" type="title"/>
          </p:nvPr>
        </p:nvSpPr>
        <p:spPr>
          <a:xfrm>
            <a:off x="1958469" y="3090800"/>
            <a:ext cx="52191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1" name="Google Shape;171;p17"/>
          <p:cNvSpPr txBox="1"/>
          <p:nvPr>
            <p:ph idx="4" type="subTitle"/>
          </p:nvPr>
        </p:nvSpPr>
        <p:spPr>
          <a:xfrm>
            <a:off x="1958498" y="3426500"/>
            <a:ext cx="5219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 rotWithShape="1">
          <a:blip r:embed="rId2">
            <a:alphaModFix/>
          </a:blip>
          <a:srcRect b="-1070" l="0" r="23733" t="-845"/>
          <a:stretch/>
        </p:blipFill>
        <p:spPr>
          <a:xfrm flipH="1" rot="-4619860">
            <a:off x="5977162" y="-3878758"/>
            <a:ext cx="6560909" cy="666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 flipH="1" rot="-4631702">
            <a:off x="4746617" y="-3011974"/>
            <a:ext cx="7986848" cy="606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flipH="1" rot="-519135">
            <a:off x="4502948" y="2468771"/>
            <a:ext cx="5957267" cy="4117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4226885">
            <a:off x="-3964078" y="-2032350"/>
            <a:ext cx="67686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 flipH="1" rot="-1098180">
            <a:off x="-3561481" y="-2495174"/>
            <a:ext cx="7986848" cy="60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flipH="1" rot="6344119">
            <a:off x="-3232229" y="1213994"/>
            <a:ext cx="5957268" cy="411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713100" y="2180654"/>
            <a:ext cx="3678300" cy="21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2" type="body"/>
          </p:nvPr>
        </p:nvSpPr>
        <p:spPr>
          <a:xfrm>
            <a:off x="4752525" y="2180625"/>
            <a:ext cx="3678300" cy="21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 Black"/>
              <a:buChar char="●"/>
              <a:defRPr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3637477">
            <a:off x="5982307" y="-2614550"/>
            <a:ext cx="67686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12586" r="12586" t="0"/>
          <a:stretch/>
        </p:blipFill>
        <p:spPr>
          <a:xfrm rot="-10627340">
            <a:off x="-4243702" y="-5052934"/>
            <a:ext cx="6560907" cy="666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4">
            <a:alphaModFix amt="60000"/>
          </a:blip>
          <a:srcRect b="0" l="0" r="0" t="0"/>
          <a:stretch/>
        </p:blipFill>
        <p:spPr>
          <a:xfrm rot="1098180">
            <a:off x="4437476" y="-2875599"/>
            <a:ext cx="7986848" cy="60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5">
            <a:alphaModFix amt="58999"/>
          </a:blip>
          <a:srcRect b="9041" l="0" r="0" t="0"/>
          <a:stretch/>
        </p:blipFill>
        <p:spPr>
          <a:xfrm rot="-7539817">
            <a:off x="6151154" y="-535728"/>
            <a:ext cx="5957265" cy="411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5">
            <a:alphaModFix amt="58999"/>
          </a:blip>
          <a:srcRect b="9041" l="0" r="0" t="0"/>
          <a:stretch/>
        </p:blipFill>
        <p:spPr>
          <a:xfrm rot="6510094">
            <a:off x="-3928922" y="-393354"/>
            <a:ext cx="5957266" cy="41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9"/>
          <p:cNvPicPr preferRelativeResize="0"/>
          <p:nvPr/>
        </p:nvPicPr>
        <p:blipFill rotWithShape="1">
          <a:blip r:embed="rId5">
            <a:alphaModFix amt="58999"/>
          </a:blip>
          <a:srcRect b="9041" l="0" r="0" t="0"/>
          <a:stretch/>
        </p:blipFill>
        <p:spPr>
          <a:xfrm rot="519135">
            <a:off x="-1661097" y="2907384"/>
            <a:ext cx="5957267" cy="411769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19"/>
          <p:cNvSpPr txBox="1"/>
          <p:nvPr>
            <p:ph idx="2" type="title"/>
          </p:nvPr>
        </p:nvSpPr>
        <p:spPr>
          <a:xfrm>
            <a:off x="720000" y="2834900"/>
            <a:ext cx="20868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720000" y="3243125"/>
            <a:ext cx="20868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3" type="title"/>
          </p:nvPr>
        </p:nvSpPr>
        <p:spPr>
          <a:xfrm>
            <a:off x="3528600" y="2834825"/>
            <a:ext cx="20868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19"/>
          <p:cNvSpPr txBox="1"/>
          <p:nvPr>
            <p:ph idx="4" type="subTitle"/>
          </p:nvPr>
        </p:nvSpPr>
        <p:spPr>
          <a:xfrm>
            <a:off x="3528596" y="3243125"/>
            <a:ext cx="20868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5" type="title"/>
          </p:nvPr>
        </p:nvSpPr>
        <p:spPr>
          <a:xfrm>
            <a:off x="6337199" y="2834825"/>
            <a:ext cx="20868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19"/>
          <p:cNvSpPr txBox="1"/>
          <p:nvPr>
            <p:ph idx="6" type="subTitle"/>
          </p:nvPr>
        </p:nvSpPr>
        <p:spPr>
          <a:xfrm>
            <a:off x="6337199" y="3243125"/>
            <a:ext cx="20868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4104152">
            <a:off x="5921537" y="-1521600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503488">
            <a:off x="-2671246" y="2585314"/>
            <a:ext cx="67686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flipH="1" rot="-6154266">
            <a:off x="-2602576" y="1981581"/>
            <a:ext cx="67686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flipH="1" rot="3683713">
            <a:off x="5065814" y="-1756225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flipH="1" rot="-6186548">
            <a:off x="6404092" y="-1148612"/>
            <a:ext cx="4442729" cy="3376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 flipH="1" rot="-5694346">
            <a:off x="-2134139" y="2073546"/>
            <a:ext cx="5327823" cy="404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2" type="title"/>
          </p:nvPr>
        </p:nvSpPr>
        <p:spPr>
          <a:xfrm>
            <a:off x="1024800" y="3232650"/>
            <a:ext cx="20868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5" name="Google Shape;205;p20"/>
          <p:cNvSpPr txBox="1"/>
          <p:nvPr>
            <p:ph idx="1" type="subTitle"/>
          </p:nvPr>
        </p:nvSpPr>
        <p:spPr>
          <a:xfrm>
            <a:off x="1024800" y="3640875"/>
            <a:ext cx="20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3" type="title"/>
          </p:nvPr>
        </p:nvSpPr>
        <p:spPr>
          <a:xfrm>
            <a:off x="3528600" y="1615700"/>
            <a:ext cx="20868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7" name="Google Shape;207;p20"/>
          <p:cNvSpPr txBox="1"/>
          <p:nvPr>
            <p:ph idx="4" type="subTitle"/>
          </p:nvPr>
        </p:nvSpPr>
        <p:spPr>
          <a:xfrm>
            <a:off x="3528597" y="2024000"/>
            <a:ext cx="20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5" type="title"/>
          </p:nvPr>
        </p:nvSpPr>
        <p:spPr>
          <a:xfrm>
            <a:off x="6032399" y="3232575"/>
            <a:ext cx="20868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20"/>
          <p:cNvSpPr txBox="1"/>
          <p:nvPr>
            <p:ph idx="6" type="subTitle"/>
          </p:nvPr>
        </p:nvSpPr>
        <p:spPr>
          <a:xfrm>
            <a:off x="6032400" y="3640875"/>
            <a:ext cx="20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23623" t="0"/>
          <a:stretch/>
        </p:blipFill>
        <p:spPr>
          <a:xfrm flipH="1" rot="-6740886">
            <a:off x="4089927" y="-3355825"/>
            <a:ext cx="8212648" cy="8170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11866" r="11866" t="0"/>
          <a:stretch/>
        </p:blipFill>
        <p:spPr>
          <a:xfrm flipH="1" rot="-8354746">
            <a:off x="4934056" y="1492552"/>
            <a:ext cx="6861688" cy="683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3624300" y="-1621350"/>
            <a:ext cx="8033400" cy="610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2571570">
            <a:off x="4611716" y="-1561242"/>
            <a:ext cx="7169068" cy="544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698483">
            <a:off x="-5204672" y="-834302"/>
            <a:ext cx="8507494" cy="6464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7">
            <a:alphaModFix amt="60000"/>
          </a:blip>
          <a:srcRect b="0" l="0" r="0" t="0"/>
          <a:stretch/>
        </p:blipFill>
        <p:spPr>
          <a:xfrm rot="-6779200">
            <a:off x="-5186058" y="-1403735"/>
            <a:ext cx="8169224" cy="62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-10270981">
            <a:off x="-1885844" y="2000297"/>
            <a:ext cx="6712387" cy="510070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720000" y="2314200"/>
            <a:ext cx="5675100" cy="7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0000" y="1531750"/>
            <a:ext cx="1251900" cy="7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20000" y="3096350"/>
            <a:ext cx="56751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1"/>
          <p:cNvPicPr preferRelativeResize="0"/>
          <p:nvPr/>
        </p:nvPicPr>
        <p:blipFill rotWithShape="1">
          <a:blip r:embed="rId2">
            <a:alphaModFix/>
          </a:blip>
          <a:srcRect b="-1077" l="0" r="23733" t="-2538"/>
          <a:stretch/>
        </p:blipFill>
        <p:spPr>
          <a:xfrm rot="3783455">
            <a:off x="6710702" y="1289713"/>
            <a:ext cx="5168593" cy="533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4609406">
            <a:off x="5467707" y="-1309724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657464">
            <a:off x="-4096013" y="-1264931"/>
            <a:ext cx="7727025" cy="5871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4359890">
            <a:off x="-3422147" y="-601412"/>
            <a:ext cx="676869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2180787">
            <a:off x="4453076" y="-1381349"/>
            <a:ext cx="8033399" cy="61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1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rot="-6180047">
            <a:off x="-2701700" y="547461"/>
            <a:ext cx="5327821" cy="404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1"/>
          <p:cNvPicPr preferRelativeResize="0"/>
          <p:nvPr/>
        </p:nvPicPr>
        <p:blipFill>
          <a:blip r:embed="rId6">
            <a:alphaModFix amt="77000"/>
          </a:blip>
          <a:stretch>
            <a:fillRect/>
          </a:stretch>
        </p:blipFill>
        <p:spPr>
          <a:xfrm rot="3596987">
            <a:off x="5467791" y="-908443"/>
            <a:ext cx="7169066" cy="54477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2" type="title"/>
          </p:nvPr>
        </p:nvSpPr>
        <p:spPr>
          <a:xfrm>
            <a:off x="2424850" y="1792875"/>
            <a:ext cx="19782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0" name="Google Shape;220;p21"/>
          <p:cNvSpPr txBox="1"/>
          <p:nvPr>
            <p:ph idx="1" type="subTitle"/>
          </p:nvPr>
        </p:nvSpPr>
        <p:spPr>
          <a:xfrm>
            <a:off x="2424850" y="2128575"/>
            <a:ext cx="197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3" type="title"/>
          </p:nvPr>
        </p:nvSpPr>
        <p:spPr>
          <a:xfrm>
            <a:off x="4740954" y="1792875"/>
            <a:ext cx="19782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2" name="Google Shape;222;p21"/>
          <p:cNvSpPr txBox="1"/>
          <p:nvPr>
            <p:ph idx="4" type="subTitle"/>
          </p:nvPr>
        </p:nvSpPr>
        <p:spPr>
          <a:xfrm>
            <a:off x="4740952" y="2128575"/>
            <a:ext cx="197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1"/>
          <p:cNvSpPr txBox="1"/>
          <p:nvPr>
            <p:ph idx="5" type="title"/>
          </p:nvPr>
        </p:nvSpPr>
        <p:spPr>
          <a:xfrm>
            <a:off x="2424850" y="3226275"/>
            <a:ext cx="19782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21"/>
          <p:cNvSpPr txBox="1"/>
          <p:nvPr>
            <p:ph idx="6" type="subTitle"/>
          </p:nvPr>
        </p:nvSpPr>
        <p:spPr>
          <a:xfrm>
            <a:off x="2424850" y="3561975"/>
            <a:ext cx="197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7" type="title"/>
          </p:nvPr>
        </p:nvSpPr>
        <p:spPr>
          <a:xfrm>
            <a:off x="4740954" y="3226275"/>
            <a:ext cx="19782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21"/>
          <p:cNvSpPr txBox="1"/>
          <p:nvPr>
            <p:ph idx="8" type="subTitle"/>
          </p:nvPr>
        </p:nvSpPr>
        <p:spPr>
          <a:xfrm>
            <a:off x="4740951" y="3561975"/>
            <a:ext cx="1978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-6695848">
            <a:off x="-3427871" y="1602571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017038">
            <a:off x="5401754" y="-2047580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2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flipH="1" rot="5234885">
            <a:off x="5231128" y="-1464403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flipH="1" rot="-7116287">
            <a:off x="-2572146" y="1837197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flipH="1" rot="3951786">
            <a:off x="-1584462" y="2997081"/>
            <a:ext cx="4442729" cy="3376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2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 flipH="1" rot="-611385">
            <a:off x="-1433614" y="-1749293"/>
            <a:ext cx="5327823" cy="4048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2"/>
          <p:cNvPicPr preferRelativeResize="0"/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 flipH="1" rot="-611385">
            <a:off x="5834148" y="3273982"/>
            <a:ext cx="5327823" cy="404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idx="2" type="title"/>
          </p:nvPr>
        </p:nvSpPr>
        <p:spPr>
          <a:xfrm>
            <a:off x="713088" y="2912275"/>
            <a:ext cx="18027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22"/>
          <p:cNvSpPr txBox="1"/>
          <p:nvPr>
            <p:ph idx="1" type="subTitle"/>
          </p:nvPr>
        </p:nvSpPr>
        <p:spPr>
          <a:xfrm>
            <a:off x="713088" y="3247975"/>
            <a:ext cx="1802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3" type="title"/>
          </p:nvPr>
        </p:nvSpPr>
        <p:spPr>
          <a:xfrm>
            <a:off x="2684800" y="2912275"/>
            <a:ext cx="18027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22"/>
          <p:cNvSpPr txBox="1"/>
          <p:nvPr>
            <p:ph idx="4" type="subTitle"/>
          </p:nvPr>
        </p:nvSpPr>
        <p:spPr>
          <a:xfrm>
            <a:off x="2684798" y="3247975"/>
            <a:ext cx="1802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5" type="title"/>
          </p:nvPr>
        </p:nvSpPr>
        <p:spPr>
          <a:xfrm>
            <a:off x="4656506" y="2912275"/>
            <a:ext cx="18027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22"/>
          <p:cNvSpPr txBox="1"/>
          <p:nvPr>
            <p:ph idx="6" type="subTitle"/>
          </p:nvPr>
        </p:nvSpPr>
        <p:spPr>
          <a:xfrm>
            <a:off x="4656506" y="3247975"/>
            <a:ext cx="1802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2"/>
          <p:cNvSpPr txBox="1"/>
          <p:nvPr>
            <p:ph idx="7" type="title"/>
          </p:nvPr>
        </p:nvSpPr>
        <p:spPr>
          <a:xfrm>
            <a:off x="6628218" y="2912275"/>
            <a:ext cx="18027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22"/>
          <p:cNvSpPr txBox="1"/>
          <p:nvPr>
            <p:ph idx="8" type="subTitle"/>
          </p:nvPr>
        </p:nvSpPr>
        <p:spPr>
          <a:xfrm>
            <a:off x="6628216" y="3247975"/>
            <a:ext cx="1802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b="0" l="13197" r="13197" t="0"/>
          <a:stretch/>
        </p:blipFill>
        <p:spPr>
          <a:xfrm rot="4187075">
            <a:off x="5112260" y="2241"/>
            <a:ext cx="6560936" cy="677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9017038">
            <a:off x="5401754" y="-2047580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flipH="1" rot="8725133">
            <a:off x="5153711" y="152147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5">
            <a:alphaModFix amt="60000"/>
          </a:blip>
          <a:srcRect b="0" l="0" r="0" t="0"/>
          <a:stretch/>
        </p:blipFill>
        <p:spPr>
          <a:xfrm rot="617941">
            <a:off x="5261189" y="-3033680"/>
            <a:ext cx="676869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0" name="Google Shape;250;p23"/>
          <p:cNvSpPr txBox="1"/>
          <p:nvPr>
            <p:ph idx="2" type="title"/>
          </p:nvPr>
        </p:nvSpPr>
        <p:spPr>
          <a:xfrm>
            <a:off x="720000" y="1447550"/>
            <a:ext cx="19860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1" name="Google Shape;251;p23"/>
          <p:cNvSpPr txBox="1"/>
          <p:nvPr>
            <p:ph idx="1" type="subTitle"/>
          </p:nvPr>
        </p:nvSpPr>
        <p:spPr>
          <a:xfrm>
            <a:off x="720000" y="1783250"/>
            <a:ext cx="1986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23"/>
          <p:cNvSpPr txBox="1"/>
          <p:nvPr>
            <p:ph idx="3" type="title"/>
          </p:nvPr>
        </p:nvSpPr>
        <p:spPr>
          <a:xfrm>
            <a:off x="3197772" y="1447550"/>
            <a:ext cx="19860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3" name="Google Shape;253;p23"/>
          <p:cNvSpPr txBox="1"/>
          <p:nvPr>
            <p:ph idx="4" type="subTitle"/>
          </p:nvPr>
        </p:nvSpPr>
        <p:spPr>
          <a:xfrm>
            <a:off x="3197825" y="1783250"/>
            <a:ext cx="1986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5" type="title"/>
          </p:nvPr>
        </p:nvSpPr>
        <p:spPr>
          <a:xfrm>
            <a:off x="720000" y="3740725"/>
            <a:ext cx="19860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5" name="Google Shape;255;p23"/>
          <p:cNvSpPr txBox="1"/>
          <p:nvPr>
            <p:ph idx="6" type="subTitle"/>
          </p:nvPr>
        </p:nvSpPr>
        <p:spPr>
          <a:xfrm>
            <a:off x="720000" y="4076400"/>
            <a:ext cx="1986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idx="7" type="title"/>
          </p:nvPr>
        </p:nvSpPr>
        <p:spPr>
          <a:xfrm>
            <a:off x="3197772" y="3740725"/>
            <a:ext cx="19860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7" name="Google Shape;257;p23"/>
          <p:cNvSpPr txBox="1"/>
          <p:nvPr>
            <p:ph idx="8" type="subTitle"/>
          </p:nvPr>
        </p:nvSpPr>
        <p:spPr>
          <a:xfrm>
            <a:off x="3197772" y="4076400"/>
            <a:ext cx="1986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23"/>
          <p:cNvSpPr txBox="1"/>
          <p:nvPr>
            <p:ph idx="9" type="title"/>
          </p:nvPr>
        </p:nvSpPr>
        <p:spPr>
          <a:xfrm>
            <a:off x="720000" y="2594125"/>
            <a:ext cx="19860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9" name="Google Shape;259;p23"/>
          <p:cNvSpPr txBox="1"/>
          <p:nvPr>
            <p:ph idx="13" type="subTitle"/>
          </p:nvPr>
        </p:nvSpPr>
        <p:spPr>
          <a:xfrm>
            <a:off x="720000" y="2929825"/>
            <a:ext cx="1986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3"/>
          <p:cNvSpPr txBox="1"/>
          <p:nvPr>
            <p:ph idx="14" type="title"/>
          </p:nvPr>
        </p:nvSpPr>
        <p:spPr>
          <a:xfrm>
            <a:off x="3197825" y="2594138"/>
            <a:ext cx="1986000" cy="4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1" name="Google Shape;261;p23"/>
          <p:cNvSpPr txBox="1"/>
          <p:nvPr>
            <p:ph idx="15" type="subTitle"/>
          </p:nvPr>
        </p:nvSpPr>
        <p:spPr>
          <a:xfrm>
            <a:off x="3197825" y="2929813"/>
            <a:ext cx="1986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129586">
            <a:off x="-3836630" y="-2233549"/>
            <a:ext cx="676869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4"/>
          <p:cNvPicPr preferRelativeResize="0"/>
          <p:nvPr/>
        </p:nvPicPr>
        <p:blipFill rotWithShape="1">
          <a:blip r:embed="rId3">
            <a:alphaModFix/>
          </a:blip>
          <a:srcRect b="0" l="12586" r="12586" t="0"/>
          <a:stretch/>
        </p:blipFill>
        <p:spPr>
          <a:xfrm flipH="1" rot="-4619860">
            <a:off x="6461537" y="-3878758"/>
            <a:ext cx="6560909" cy="666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4"/>
          <p:cNvPicPr preferRelativeResize="0"/>
          <p:nvPr/>
        </p:nvPicPr>
        <p:blipFill rotWithShape="1">
          <a:blip r:embed="rId4">
            <a:alphaModFix amt="60000"/>
          </a:blip>
          <a:srcRect b="0" l="0" r="0" t="0"/>
          <a:stretch/>
        </p:blipFill>
        <p:spPr>
          <a:xfrm flipH="1" rot="-4631702">
            <a:off x="4997842" y="-2696374"/>
            <a:ext cx="7986848" cy="6069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4"/>
          <p:cNvPicPr preferRelativeResize="0"/>
          <p:nvPr/>
        </p:nvPicPr>
        <p:blipFill rotWithShape="1">
          <a:blip r:embed="rId4">
            <a:alphaModFix amt="60000"/>
          </a:blip>
          <a:srcRect b="0" l="0" r="0" t="0"/>
          <a:stretch/>
        </p:blipFill>
        <p:spPr>
          <a:xfrm flipH="1" rot="-1098180">
            <a:off x="-3357556" y="-2875599"/>
            <a:ext cx="7986848" cy="60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 amt="58999"/>
          </a:blip>
          <a:srcRect b="9041" l="0" r="0" t="0"/>
          <a:stretch/>
        </p:blipFill>
        <p:spPr>
          <a:xfrm flipH="1" rot="6971013">
            <a:off x="-3053827" y="-160193"/>
            <a:ext cx="5957266" cy="411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4"/>
          <p:cNvPicPr preferRelativeResize="0"/>
          <p:nvPr/>
        </p:nvPicPr>
        <p:blipFill rotWithShape="1">
          <a:blip r:embed="rId5">
            <a:alphaModFix amt="58999"/>
          </a:blip>
          <a:srcRect b="9041" l="0" r="0" t="0"/>
          <a:stretch/>
        </p:blipFill>
        <p:spPr>
          <a:xfrm flipH="1" rot="-6510094">
            <a:off x="7038424" y="-393354"/>
            <a:ext cx="5957266" cy="41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4"/>
          <p:cNvPicPr preferRelativeResize="0"/>
          <p:nvPr/>
        </p:nvPicPr>
        <p:blipFill rotWithShape="1">
          <a:blip r:embed="rId5">
            <a:alphaModFix amt="58999"/>
          </a:blip>
          <a:srcRect b="9041" l="0" r="0" t="0"/>
          <a:stretch/>
        </p:blipFill>
        <p:spPr>
          <a:xfrm flipH="1" rot="-519135">
            <a:off x="4770598" y="2907384"/>
            <a:ext cx="5957267" cy="411769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>
            <p:ph hasCustomPrompt="1" type="title"/>
          </p:nvPr>
        </p:nvSpPr>
        <p:spPr>
          <a:xfrm>
            <a:off x="901800" y="2122400"/>
            <a:ext cx="21849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1" name="Google Shape;271;p24"/>
          <p:cNvSpPr txBox="1"/>
          <p:nvPr>
            <p:ph hasCustomPrompt="1" idx="2" type="title"/>
          </p:nvPr>
        </p:nvSpPr>
        <p:spPr>
          <a:xfrm>
            <a:off x="3482327" y="2122596"/>
            <a:ext cx="21849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2" name="Google Shape;272;p24"/>
          <p:cNvSpPr txBox="1"/>
          <p:nvPr>
            <p:ph hasCustomPrompt="1" idx="3" type="title"/>
          </p:nvPr>
        </p:nvSpPr>
        <p:spPr>
          <a:xfrm>
            <a:off x="6062847" y="2122451"/>
            <a:ext cx="2184900" cy="79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3" name="Google Shape;273;p24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4" name="Google Shape;274;p24"/>
          <p:cNvSpPr txBox="1"/>
          <p:nvPr>
            <p:ph idx="5" type="title"/>
          </p:nvPr>
        </p:nvSpPr>
        <p:spPr>
          <a:xfrm>
            <a:off x="901806" y="2913850"/>
            <a:ext cx="21849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5" name="Google Shape;275;p24"/>
          <p:cNvSpPr txBox="1"/>
          <p:nvPr>
            <p:ph idx="1" type="subTitle"/>
          </p:nvPr>
        </p:nvSpPr>
        <p:spPr>
          <a:xfrm>
            <a:off x="901800" y="3322075"/>
            <a:ext cx="21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4"/>
          <p:cNvSpPr txBox="1"/>
          <p:nvPr>
            <p:ph idx="6" type="title"/>
          </p:nvPr>
        </p:nvSpPr>
        <p:spPr>
          <a:xfrm>
            <a:off x="3482323" y="2913850"/>
            <a:ext cx="21849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24"/>
          <p:cNvSpPr txBox="1"/>
          <p:nvPr>
            <p:ph idx="7" type="subTitle"/>
          </p:nvPr>
        </p:nvSpPr>
        <p:spPr>
          <a:xfrm>
            <a:off x="3482322" y="3322075"/>
            <a:ext cx="21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4"/>
          <p:cNvSpPr txBox="1"/>
          <p:nvPr>
            <p:ph idx="8" type="title"/>
          </p:nvPr>
        </p:nvSpPr>
        <p:spPr>
          <a:xfrm>
            <a:off x="6062840" y="2913850"/>
            <a:ext cx="2184900" cy="4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9" name="Google Shape;279;p24"/>
          <p:cNvSpPr txBox="1"/>
          <p:nvPr>
            <p:ph idx="9" type="subTitle"/>
          </p:nvPr>
        </p:nvSpPr>
        <p:spPr>
          <a:xfrm>
            <a:off x="6062845" y="3322075"/>
            <a:ext cx="21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5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rot="8927428">
            <a:off x="7568380" y="1194524"/>
            <a:ext cx="676868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b="0" l="12586" r="12586" t="0"/>
          <a:stretch/>
        </p:blipFill>
        <p:spPr>
          <a:xfrm rot="-10627340">
            <a:off x="-4243702" y="-5052934"/>
            <a:ext cx="6560907" cy="666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4609406">
            <a:off x="5769482" y="-1501749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2180787">
            <a:off x="5137138" y="-1211249"/>
            <a:ext cx="8033399" cy="61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>
          <a:blip r:embed="rId6">
            <a:alphaModFix amt="77000"/>
          </a:blip>
          <a:stretch>
            <a:fillRect/>
          </a:stretch>
        </p:blipFill>
        <p:spPr>
          <a:xfrm rot="-6034736">
            <a:off x="-3020845" y="30422"/>
            <a:ext cx="5586763" cy="424535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6"/>
          <p:cNvPicPr preferRelativeResize="0"/>
          <p:nvPr/>
        </p:nvPicPr>
        <p:blipFill rotWithShape="1">
          <a:blip r:embed="rId2">
            <a:alphaModFix/>
          </a:blip>
          <a:srcRect b="0" l="13197" r="13197" t="0"/>
          <a:stretch/>
        </p:blipFill>
        <p:spPr>
          <a:xfrm flipH="1" rot="-10248103">
            <a:off x="3997044" y="1422195"/>
            <a:ext cx="6560930" cy="677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flipH="1" rot="9653392">
            <a:off x="4584674" y="1777284"/>
            <a:ext cx="676868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6"/>
          <p:cNvPicPr preferRelativeResize="0"/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 flipH="1" rot="8453604">
            <a:off x="5638146" y="2640025"/>
            <a:ext cx="5733751" cy="435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6"/>
          <p:cNvPicPr preferRelativeResize="0"/>
          <p:nvPr/>
        </p:nvPicPr>
        <p:blipFill rotWithShape="1">
          <a:blip r:embed="rId5">
            <a:alphaModFix/>
          </a:blip>
          <a:srcRect b="0" l="0" r="23623" t="0"/>
          <a:stretch/>
        </p:blipFill>
        <p:spPr>
          <a:xfrm flipH="1" rot="9532073">
            <a:off x="-3262994" y="-3750007"/>
            <a:ext cx="8212651" cy="817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6"/>
          <p:cNvPicPr preferRelativeResize="0"/>
          <p:nvPr/>
        </p:nvPicPr>
        <p:blipFill rotWithShape="1">
          <a:blip r:embed="rId6">
            <a:alphaModFix amt="58999"/>
          </a:blip>
          <a:srcRect b="9041" l="0" r="0" t="0"/>
          <a:stretch/>
        </p:blipFill>
        <p:spPr>
          <a:xfrm flipH="1" rot="6719431">
            <a:off x="-3183147" y="-13257"/>
            <a:ext cx="6209015" cy="429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 flipH="1" rot="10065491">
            <a:off x="-2285415" y="-1726963"/>
            <a:ext cx="6878048" cy="52265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6"/>
          <p:cNvSpPr txBox="1"/>
          <p:nvPr/>
        </p:nvSpPr>
        <p:spPr>
          <a:xfrm>
            <a:off x="2997600" y="3500025"/>
            <a:ext cx="314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, infographics and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5" name="Google Shape;295;p26"/>
          <p:cNvSpPr txBox="1"/>
          <p:nvPr>
            <p:ph type="title"/>
          </p:nvPr>
        </p:nvSpPr>
        <p:spPr>
          <a:xfrm>
            <a:off x="2997600" y="539400"/>
            <a:ext cx="3148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" name="Google Shape;296;p26"/>
          <p:cNvSpPr txBox="1"/>
          <p:nvPr>
            <p:ph idx="1" type="subTitle"/>
          </p:nvPr>
        </p:nvSpPr>
        <p:spPr>
          <a:xfrm>
            <a:off x="2997600" y="2226300"/>
            <a:ext cx="31488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7"/>
          <p:cNvPicPr preferRelativeResize="0"/>
          <p:nvPr/>
        </p:nvPicPr>
        <p:blipFill rotWithShape="1">
          <a:blip r:embed="rId2">
            <a:alphaModFix/>
          </a:blip>
          <a:srcRect b="0" l="11866" r="11866" t="0"/>
          <a:stretch/>
        </p:blipFill>
        <p:spPr>
          <a:xfrm rot="4282942">
            <a:off x="-3311535" y="-4413486"/>
            <a:ext cx="6560921" cy="653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 rotWithShape="1">
          <a:blip r:embed="rId3">
            <a:alphaModFix/>
          </a:blip>
          <a:srcRect b="0" l="0" r="23623" t="0"/>
          <a:stretch/>
        </p:blipFill>
        <p:spPr>
          <a:xfrm rot="-1128173">
            <a:off x="6644906" y="-3022563"/>
            <a:ext cx="5611494" cy="5582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7"/>
          <p:cNvPicPr preferRelativeResize="0"/>
          <p:nvPr/>
        </p:nvPicPr>
        <p:blipFill rotWithShape="1">
          <a:blip r:embed="rId4">
            <a:alphaModFix amt="58999"/>
          </a:blip>
          <a:srcRect b="0" l="0" r="0" t="0"/>
          <a:stretch/>
        </p:blipFill>
        <p:spPr>
          <a:xfrm rot="4787100">
            <a:off x="-3737764" y="92061"/>
            <a:ext cx="6359577" cy="483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7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1339537">
            <a:off x="5397598" y="-1453561"/>
            <a:ext cx="7490603" cy="569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7"/>
          <p:cNvPicPr preferRelativeResize="0"/>
          <p:nvPr/>
        </p:nvPicPr>
        <p:blipFill rotWithShape="1">
          <a:blip r:embed="rId4">
            <a:alphaModFix amt="60000"/>
          </a:blip>
          <a:srcRect b="0" l="0" r="0" t="0"/>
          <a:stretch/>
        </p:blipFill>
        <p:spPr>
          <a:xfrm rot="-7915751">
            <a:off x="6110646" y="-1397024"/>
            <a:ext cx="6064511" cy="46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/>
          <p:cNvPicPr preferRelativeResize="0"/>
          <p:nvPr/>
        </p:nvPicPr>
        <p:blipFill rotWithShape="1">
          <a:blip r:embed="rId5">
            <a:alphaModFix amt="64000"/>
          </a:blip>
          <a:srcRect b="0" l="0" r="0" t="0"/>
          <a:stretch/>
        </p:blipFill>
        <p:spPr>
          <a:xfrm rot="4706318">
            <a:off x="-3654827" y="-2973052"/>
            <a:ext cx="7986850" cy="6069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8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flipH="1" rot="-1561344">
            <a:off x="-3182371" y="-2940804"/>
            <a:ext cx="67686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 b="0" l="13197" r="13197" t="0"/>
          <a:stretch/>
        </p:blipFill>
        <p:spPr>
          <a:xfrm rot="9692353">
            <a:off x="-1803334" y="923164"/>
            <a:ext cx="6560932" cy="677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-10209140">
            <a:off x="-2663719" y="1395547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8"/>
          <p:cNvPicPr preferRelativeResize="0"/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-9009353">
            <a:off x="-2599690" y="2338444"/>
            <a:ext cx="5733752" cy="435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106359">
            <a:off x="4921412" y="-1313346"/>
            <a:ext cx="7727027" cy="587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7085763">
            <a:off x="5602376" y="2133674"/>
            <a:ext cx="5327821" cy="404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-9">
            <a:off x="4793162" y="-1519085"/>
            <a:ext cx="5327822" cy="404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-9403933">
            <a:off x="5046557" y="-674913"/>
            <a:ext cx="6768696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129586">
            <a:off x="-3357652" y="-1876949"/>
            <a:ext cx="676869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 amt="60000"/>
          </a:blip>
          <a:srcRect b="0" l="0" r="0" t="0"/>
          <a:stretch/>
        </p:blipFill>
        <p:spPr>
          <a:xfrm flipH="1" rot="-1098180">
            <a:off x="-2878578" y="-2518999"/>
            <a:ext cx="7986848" cy="60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flipH="1" rot="6971013">
            <a:off x="-2574849" y="196407"/>
            <a:ext cx="5957266" cy="411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009156">
            <a:off x="5472485" y="1266129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rot="6429598">
            <a:off x="4680326" y="1665884"/>
            <a:ext cx="6768696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-4638475">
            <a:off x="6069917" y="2785496"/>
            <a:ext cx="4442728" cy="337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 rotWithShape="1">
          <a:blip r:embed="rId4">
            <a:alphaModFix amt="58999"/>
          </a:blip>
          <a:srcRect b="9041" l="0" r="0" t="0"/>
          <a:stretch/>
        </p:blipFill>
        <p:spPr>
          <a:xfrm flipH="1" rot="-7679180">
            <a:off x="6772056" y="-716149"/>
            <a:ext cx="4188393" cy="289504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2344350" y="1304975"/>
            <a:ext cx="4455300" cy="32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 amt="58999"/>
          </a:blip>
          <a:srcRect b="9041" l="0" r="0" t="0"/>
          <a:stretch/>
        </p:blipFill>
        <p:spPr>
          <a:xfrm rot="3346063">
            <a:off x="-2830108" y="1382520"/>
            <a:ext cx="6209016" cy="429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23623" t="0"/>
          <a:stretch/>
        </p:blipFill>
        <p:spPr>
          <a:xfrm flipH="1" rot="-8374060">
            <a:off x="5727700" y="2535998"/>
            <a:ext cx="7042754" cy="700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371276">
            <a:off x="-3351671" y="-1521600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5">
            <a:alphaModFix amt="60000"/>
          </a:blip>
          <a:srcRect b="0" l="0" r="0" t="0"/>
          <a:stretch/>
        </p:blipFill>
        <p:spPr>
          <a:xfrm rot="4603433">
            <a:off x="-2412990" y="-2715768"/>
            <a:ext cx="6444230" cy="489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 rotWithShape="1">
          <a:blip r:embed="rId6">
            <a:alphaModFix amt="60000"/>
          </a:blip>
          <a:srcRect b="0" l="0" r="0" t="0"/>
          <a:stretch/>
        </p:blipFill>
        <p:spPr>
          <a:xfrm rot="888131">
            <a:off x="5364105" y="-2162651"/>
            <a:ext cx="676868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5">
            <a:alphaModFix amt="60000"/>
          </a:blip>
          <a:srcRect b="0" l="0" r="0" t="0"/>
          <a:stretch/>
        </p:blipFill>
        <p:spPr>
          <a:xfrm rot="7547252">
            <a:off x="4944809" y="2136505"/>
            <a:ext cx="6444231" cy="489694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title"/>
          </p:nvPr>
        </p:nvSpPr>
        <p:spPr>
          <a:xfrm>
            <a:off x="1709013" y="2909928"/>
            <a:ext cx="2587500" cy="4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4847500" y="2909850"/>
            <a:ext cx="2587500" cy="4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4847493" y="3245852"/>
            <a:ext cx="25875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1709013" y="3245852"/>
            <a:ext cx="2587500" cy="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11866" r="11866" t="0"/>
          <a:stretch/>
        </p:blipFill>
        <p:spPr>
          <a:xfrm rot="4282942">
            <a:off x="-3311535" y="-4413486"/>
            <a:ext cx="6560921" cy="653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23623" t="0"/>
          <a:stretch/>
        </p:blipFill>
        <p:spPr>
          <a:xfrm rot="-1128173">
            <a:off x="6644906" y="-3022563"/>
            <a:ext cx="5611494" cy="5582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 rotWithShape="1">
          <a:blip r:embed="rId4">
            <a:alphaModFix amt="58999"/>
          </a:blip>
          <a:srcRect b="0" l="0" r="0" t="0"/>
          <a:stretch/>
        </p:blipFill>
        <p:spPr>
          <a:xfrm rot="4787100">
            <a:off x="-3737764" y="92061"/>
            <a:ext cx="6359577" cy="483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1339537">
            <a:off x="5397598" y="-1453561"/>
            <a:ext cx="7490603" cy="569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4">
            <a:alphaModFix amt="60000"/>
          </a:blip>
          <a:srcRect b="0" l="0" r="0" t="0"/>
          <a:stretch/>
        </p:blipFill>
        <p:spPr>
          <a:xfrm rot="-7915751">
            <a:off x="6110646" y="-1397024"/>
            <a:ext cx="6064511" cy="46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 rotWithShape="1">
          <a:blip r:embed="rId5">
            <a:alphaModFix amt="64000"/>
          </a:blip>
          <a:srcRect b="0" l="0" r="0" t="0"/>
          <a:stretch/>
        </p:blipFill>
        <p:spPr>
          <a:xfrm rot="4706318">
            <a:off x="-3654827" y="-2973052"/>
            <a:ext cx="7986850" cy="606914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13197" r="13197" t="0"/>
          <a:stretch/>
        </p:blipFill>
        <p:spPr>
          <a:xfrm flipH="1" rot="6612927">
            <a:off x="3658924" y="-2500394"/>
            <a:ext cx="8651806" cy="893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rot="2074867">
            <a:off x="5153711" y="58779"/>
            <a:ext cx="67686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6695851">
            <a:off x="5000203" y="1260007"/>
            <a:ext cx="7173394" cy="5451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7116290">
            <a:off x="4093316" y="1508661"/>
            <a:ext cx="7173392" cy="5451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rot="-4618731">
            <a:off x="5295462" y="2140447"/>
            <a:ext cx="4708359" cy="357785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713100" y="1793575"/>
            <a:ext cx="3541500" cy="22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713100" y="1107725"/>
            <a:ext cx="3541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2">
            <a:alphaModFix amt="60000"/>
          </a:blip>
          <a:srcRect b="0" l="0" r="0" t="0"/>
          <a:stretch/>
        </p:blipFill>
        <p:spPr>
          <a:xfrm flipH="1" rot="-1561344">
            <a:off x="-3182371" y="-2940804"/>
            <a:ext cx="67686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b="0" l="13197" r="13197" t="0"/>
          <a:stretch/>
        </p:blipFill>
        <p:spPr>
          <a:xfrm rot="9692353">
            <a:off x="-1803334" y="923164"/>
            <a:ext cx="6560932" cy="677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-10209140">
            <a:off x="-2663719" y="1395547"/>
            <a:ext cx="676869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5">
            <a:alphaModFix amt="77000"/>
          </a:blip>
          <a:stretch>
            <a:fillRect/>
          </a:stretch>
        </p:blipFill>
        <p:spPr>
          <a:xfrm rot="-9009353">
            <a:off x="-2599690" y="2338444"/>
            <a:ext cx="5733752" cy="435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106359">
            <a:off x="4921412" y="-1313346"/>
            <a:ext cx="7727027" cy="5871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7085763">
            <a:off x="5602376" y="2133674"/>
            <a:ext cx="5327821" cy="404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 rot="-9">
            <a:off x="4793162" y="-1519085"/>
            <a:ext cx="5327822" cy="4048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 rot="-9403933">
            <a:off x="5046557" y="-674913"/>
            <a:ext cx="6768696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>
            <p:ph type="title"/>
          </p:nvPr>
        </p:nvSpPr>
        <p:spPr>
          <a:xfrm>
            <a:off x="1540050" y="1307100"/>
            <a:ext cx="606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11866" r="11866" t="0"/>
          <a:stretch/>
        </p:blipFill>
        <p:spPr>
          <a:xfrm flipH="1" rot="-4241165">
            <a:off x="-2694964" y="359925"/>
            <a:ext cx="6560923" cy="653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23623" t="0"/>
          <a:stretch/>
        </p:blipFill>
        <p:spPr>
          <a:xfrm rot="-9754363">
            <a:off x="4096549" y="-3943426"/>
            <a:ext cx="8212652" cy="817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4">
            <a:alphaModFix amt="60000"/>
          </a:blip>
          <a:srcRect b="0" l="0" r="0" t="0"/>
          <a:stretch/>
        </p:blipFill>
        <p:spPr>
          <a:xfrm>
            <a:off x="4755025" y="-2766325"/>
            <a:ext cx="7986850" cy="6069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/>
          <p:cNvPicPr preferRelativeResize="0"/>
          <p:nvPr/>
        </p:nvPicPr>
        <p:blipFill rotWithShape="1">
          <a:blip r:embed="rId5">
            <a:alphaModFix amt="60000"/>
          </a:blip>
          <a:srcRect b="0" l="0" r="0" t="0"/>
          <a:stretch/>
        </p:blipFill>
        <p:spPr>
          <a:xfrm rot="888131">
            <a:off x="4572005" y="-2571751"/>
            <a:ext cx="6768689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type="title"/>
          </p:nvPr>
        </p:nvSpPr>
        <p:spPr>
          <a:xfrm>
            <a:off x="2088300" y="1594800"/>
            <a:ext cx="4967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2088300" y="2360400"/>
            <a:ext cx="49674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" name="Google Shape;83;p9"/>
          <p:cNvGrpSpPr/>
          <p:nvPr/>
        </p:nvGrpSpPr>
        <p:grpSpPr>
          <a:xfrm>
            <a:off x="-4176415" y="-1127926"/>
            <a:ext cx="7940139" cy="7812623"/>
            <a:chOff x="-4176415" y="-1127926"/>
            <a:chExt cx="7940139" cy="7812623"/>
          </a:xfrm>
        </p:grpSpPr>
        <p:pic>
          <p:nvPicPr>
            <p:cNvPr id="84" name="Google Shape;84;p9"/>
            <p:cNvPicPr preferRelativeResize="0"/>
            <p:nvPr/>
          </p:nvPicPr>
          <p:blipFill rotWithShape="1">
            <a:blip r:embed="rId6">
              <a:alphaModFix amt="58999"/>
            </a:blip>
            <a:srcRect b="9041" l="0" r="0" t="0"/>
            <a:stretch/>
          </p:blipFill>
          <p:spPr>
            <a:xfrm rot="3624197">
              <a:off x="-2476246" y="1018999"/>
              <a:ext cx="5957267" cy="411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9"/>
            <p:cNvPicPr preferRelativeResize="0"/>
            <p:nvPr/>
          </p:nvPicPr>
          <p:blipFill rotWithShape="1">
            <a:blip r:embed="rId6">
              <a:alphaModFix amt="58999"/>
            </a:blip>
            <a:srcRect b="9041" l="0" r="0" t="0"/>
            <a:stretch/>
          </p:blipFill>
          <p:spPr>
            <a:xfrm rot="6247820">
              <a:off x="-4431321" y="204347"/>
              <a:ext cx="5957265" cy="4117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6" name="Google Shape;86;p9"/>
          <p:cNvPicPr preferRelativeResize="0"/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-2063175" y="1594800"/>
            <a:ext cx="7308350" cy="555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4193700" y="3464400"/>
            <a:ext cx="4237200" cy="1139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2">
            <a:alphaModFix/>
          </a:blip>
          <a:srcRect b="0" l="12586" r="12586" t="0"/>
          <a:stretch/>
        </p:blipFill>
        <p:spPr>
          <a:xfrm rot="-5538279">
            <a:off x="-4201623" y="-2806393"/>
            <a:ext cx="7420043" cy="75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 flipH="1" rot="-3151674">
            <a:off x="-2345919" y="-3"/>
            <a:ext cx="6768689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/>
          <p:cNvPicPr preferRelativeResize="0"/>
          <p:nvPr/>
        </p:nvPicPr>
        <p:blipFill>
          <a:blip r:embed="rId4">
            <a:alphaModFix amt="77000"/>
          </a:blip>
          <a:stretch>
            <a:fillRect/>
          </a:stretch>
        </p:blipFill>
        <p:spPr>
          <a:xfrm rot="-6034736">
            <a:off x="-3020845" y="30422"/>
            <a:ext cx="5586763" cy="4245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6190594">
            <a:off x="5501782" y="1378750"/>
            <a:ext cx="676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 flipH="1" rot="8619213">
            <a:off x="4538013" y="981963"/>
            <a:ext cx="8033399" cy="61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Black"/>
              <a:buNone/>
              <a:defRPr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-ubkP6eirjc" TargetMode="External"/><Relationship Id="rId4" Type="http://schemas.openxmlformats.org/officeDocument/2006/relationships/image" Target="../media/image3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51d8a5Dt5CM" TargetMode="External"/><Relationship Id="rId4" Type="http://schemas.openxmlformats.org/officeDocument/2006/relationships/image" Target="../media/image3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5" Type="http://schemas.openxmlformats.org/officeDocument/2006/relationships/image" Target="../media/image2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21.jpg"/><Relationship Id="rId5" Type="http://schemas.openxmlformats.org/officeDocument/2006/relationships/image" Target="../media/image26.jpg"/><Relationship Id="rId6" Type="http://schemas.openxmlformats.org/officeDocument/2006/relationships/image" Target="../media/image2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xraBP-w01lE" TargetMode="External"/><Relationship Id="rId4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jxOwMjRdgDQ" TargetMode="Externa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ctrTitle"/>
          </p:nvPr>
        </p:nvSpPr>
        <p:spPr>
          <a:xfrm>
            <a:off x="1415400" y="1258350"/>
            <a:ext cx="6409500" cy="16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Red Agents IT Help Desk</a:t>
            </a:r>
            <a:endParaRPr sz="5400"/>
          </a:p>
        </p:txBody>
      </p:sp>
      <p:sp>
        <p:nvSpPr>
          <p:cNvPr id="318" name="Google Shape;318;p29"/>
          <p:cNvSpPr txBox="1"/>
          <p:nvPr>
            <p:ph idx="1" type="subTitle"/>
          </p:nvPr>
        </p:nvSpPr>
        <p:spPr>
          <a:xfrm>
            <a:off x="1078900" y="3028375"/>
            <a:ext cx="7194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chemeClr val="lt2"/>
                </a:solidFill>
              </a:rPr>
              <a:t>Anna Vadella, Kwesi Kyei-fordjour, </a:t>
            </a:r>
            <a:r>
              <a:rPr i="1" lang="en" sz="2600">
                <a:solidFill>
                  <a:schemeClr val="lt2"/>
                </a:solidFill>
              </a:rPr>
              <a:t>Elijah Heslop, </a:t>
            </a:r>
            <a:r>
              <a:rPr i="1" lang="en" sz="2600">
                <a:solidFill>
                  <a:schemeClr val="lt2"/>
                </a:solidFill>
              </a:rPr>
              <a:t>Daniel Field, Garret Blake</a:t>
            </a:r>
            <a:endParaRPr i="1" sz="2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 txBox="1"/>
          <p:nvPr>
            <p:ph type="title"/>
          </p:nvPr>
        </p:nvSpPr>
        <p:spPr>
          <a:xfrm>
            <a:off x="3081825" y="227100"/>
            <a:ext cx="5904600" cy="9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Project Member </a:t>
            </a:r>
            <a:r>
              <a:rPr lang="en" sz="4200"/>
              <a:t>Email Types</a:t>
            </a:r>
            <a:endParaRPr sz="3600"/>
          </a:p>
        </p:txBody>
      </p:sp>
      <p:pic>
        <p:nvPicPr>
          <p:cNvPr id="377" name="Google Shape;377;p38"/>
          <p:cNvPicPr preferRelativeResize="0"/>
          <p:nvPr/>
        </p:nvPicPr>
        <p:blipFill rotWithShape="1">
          <a:blip r:embed="rId3">
            <a:alphaModFix/>
          </a:blip>
          <a:srcRect b="0" l="0" r="24573" t="0"/>
          <a:stretch/>
        </p:blipFill>
        <p:spPr>
          <a:xfrm>
            <a:off x="424325" y="1385101"/>
            <a:ext cx="4246176" cy="190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 rotWithShape="1">
          <a:blip r:embed="rId4">
            <a:alphaModFix/>
          </a:blip>
          <a:srcRect b="0" l="0" r="24471" t="0"/>
          <a:stretch/>
        </p:blipFill>
        <p:spPr>
          <a:xfrm>
            <a:off x="4350300" y="1549963"/>
            <a:ext cx="4004399" cy="155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 rotWithShape="1">
          <a:blip r:embed="rId5">
            <a:alphaModFix/>
          </a:blip>
          <a:srcRect b="7278" l="0" r="18988" t="0"/>
          <a:stretch/>
        </p:blipFill>
        <p:spPr>
          <a:xfrm>
            <a:off x="2204350" y="3235324"/>
            <a:ext cx="4004401" cy="169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"/>
          <p:cNvSpPr txBox="1"/>
          <p:nvPr>
            <p:ph idx="21" type="title"/>
          </p:nvPr>
        </p:nvSpPr>
        <p:spPr>
          <a:xfrm>
            <a:off x="630250" y="368825"/>
            <a:ext cx="823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Key Functionalities of Report Manager</a:t>
            </a:r>
            <a:endParaRPr sz="3100"/>
          </a:p>
        </p:txBody>
      </p:sp>
      <p:pic>
        <p:nvPicPr>
          <p:cNvPr id="385" name="Google Shape;385;p39" title="Red Agents Final Demo - Report Manag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408" y="941525"/>
            <a:ext cx="7118918" cy="40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>
            <p:ph idx="21" type="title"/>
          </p:nvPr>
        </p:nvSpPr>
        <p:spPr>
          <a:xfrm>
            <a:off x="614225" y="368825"/>
            <a:ext cx="839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Functionalities of IT Support Member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40" title="Red Agents Final Demo - IT Support Tea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850" y="941525"/>
            <a:ext cx="7170567" cy="40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 txBox="1"/>
          <p:nvPr>
            <p:ph type="title"/>
          </p:nvPr>
        </p:nvSpPr>
        <p:spPr>
          <a:xfrm>
            <a:off x="5676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Conclusions</a:t>
            </a:r>
            <a:endParaRPr sz="4800"/>
          </a:p>
        </p:txBody>
      </p:sp>
      <p:sp>
        <p:nvSpPr>
          <p:cNvPr id="397" name="Google Shape;397;p41"/>
          <p:cNvSpPr txBox="1"/>
          <p:nvPr>
            <p:ph idx="1" type="subTitle"/>
          </p:nvPr>
        </p:nvSpPr>
        <p:spPr>
          <a:xfrm>
            <a:off x="643850" y="1050650"/>
            <a:ext cx="7704000" cy="3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100">
                <a:solidFill>
                  <a:schemeClr val="lt2"/>
                </a:solidFill>
              </a:rPr>
              <a:t>Could have been </a:t>
            </a:r>
            <a:r>
              <a:rPr b="1" lang="en" sz="2100">
                <a:solidFill>
                  <a:schemeClr val="lt2"/>
                </a:solidFill>
              </a:rPr>
              <a:t>better</a:t>
            </a:r>
            <a:r>
              <a:rPr lang="en" sz="2100">
                <a:solidFill>
                  <a:schemeClr val="lt2"/>
                </a:solidFill>
              </a:rPr>
              <a:t> about </a:t>
            </a:r>
            <a:r>
              <a:rPr b="1" lang="en" sz="2100">
                <a:solidFill>
                  <a:schemeClr val="lt2"/>
                </a:solidFill>
              </a:rPr>
              <a:t>work distribution</a:t>
            </a:r>
            <a:r>
              <a:rPr lang="en" sz="2100">
                <a:solidFill>
                  <a:schemeClr val="lt2"/>
                </a:solidFill>
              </a:rPr>
              <a:t>.</a:t>
            </a:r>
            <a:endParaRPr sz="21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b="1" lang="en" sz="2100">
                <a:solidFill>
                  <a:schemeClr val="lt2"/>
                </a:solidFill>
              </a:rPr>
              <a:t>The Scrum Process </a:t>
            </a:r>
            <a:r>
              <a:rPr lang="en" sz="2100">
                <a:solidFill>
                  <a:schemeClr val="lt2"/>
                </a:solidFill>
              </a:rPr>
              <a:t>prepared us for </a:t>
            </a:r>
            <a:r>
              <a:rPr b="1" lang="en" sz="2100">
                <a:solidFill>
                  <a:schemeClr val="lt2"/>
                </a:solidFill>
              </a:rPr>
              <a:t>success </a:t>
            </a:r>
            <a:r>
              <a:rPr lang="en" sz="2100">
                <a:solidFill>
                  <a:schemeClr val="lt2"/>
                </a:solidFill>
              </a:rPr>
              <a:t>in a lot of areas. </a:t>
            </a:r>
            <a:endParaRPr sz="2100">
              <a:solidFill>
                <a:schemeClr val="lt2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○"/>
            </a:pPr>
            <a:r>
              <a:rPr lang="en" sz="2100">
                <a:solidFill>
                  <a:schemeClr val="lt2"/>
                </a:solidFill>
              </a:rPr>
              <a:t>Sprints helped a lot with progress tracking.</a:t>
            </a:r>
            <a:endParaRPr sz="2100">
              <a:solidFill>
                <a:schemeClr val="lt2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Char char="●"/>
            </a:pPr>
            <a:r>
              <a:rPr b="1" lang="en" sz="2100">
                <a:solidFill>
                  <a:schemeClr val="lt2"/>
                </a:solidFill>
              </a:rPr>
              <a:t>Diving </a:t>
            </a:r>
            <a:r>
              <a:rPr lang="en" sz="2100">
                <a:solidFill>
                  <a:schemeClr val="lt2"/>
                </a:solidFill>
              </a:rPr>
              <a:t>into different areas of </a:t>
            </a:r>
            <a:r>
              <a:rPr b="1" lang="en" sz="2100">
                <a:solidFill>
                  <a:schemeClr val="lt2"/>
                </a:solidFill>
              </a:rPr>
              <a:t>Scrum </a:t>
            </a:r>
            <a:r>
              <a:rPr lang="en" sz="2100">
                <a:solidFill>
                  <a:schemeClr val="lt2"/>
                </a:solidFill>
              </a:rPr>
              <a:t>more thoroughly would </a:t>
            </a:r>
            <a:r>
              <a:rPr b="1" lang="en" sz="2100">
                <a:solidFill>
                  <a:schemeClr val="lt2"/>
                </a:solidFill>
              </a:rPr>
              <a:t>help </a:t>
            </a:r>
            <a:r>
              <a:rPr lang="en" sz="2100">
                <a:solidFill>
                  <a:schemeClr val="lt2"/>
                </a:solidFill>
              </a:rPr>
              <a:t>with the </a:t>
            </a:r>
            <a:r>
              <a:rPr b="1" lang="en" sz="2100">
                <a:solidFill>
                  <a:schemeClr val="lt2"/>
                </a:solidFill>
              </a:rPr>
              <a:t>work distribution issues </a:t>
            </a:r>
            <a:r>
              <a:rPr lang="en" sz="2100">
                <a:solidFill>
                  <a:schemeClr val="lt2"/>
                </a:solidFill>
              </a:rPr>
              <a:t>we encountered</a:t>
            </a:r>
            <a:r>
              <a:rPr lang="en" sz="2200">
                <a:solidFill>
                  <a:schemeClr val="lt2"/>
                </a:solidFill>
              </a:rPr>
              <a:t>.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Assessing the group’s </a:t>
            </a:r>
            <a:r>
              <a:rPr b="1" lang="en" sz="2200">
                <a:solidFill>
                  <a:schemeClr val="lt2"/>
                </a:solidFill>
              </a:rPr>
              <a:t>happiness metric </a:t>
            </a:r>
            <a:r>
              <a:rPr lang="en" sz="2200">
                <a:solidFill>
                  <a:schemeClr val="lt2"/>
                </a:solidFill>
              </a:rPr>
              <a:t>allowed us to </a:t>
            </a:r>
            <a:r>
              <a:rPr b="1" lang="en" sz="2200">
                <a:solidFill>
                  <a:schemeClr val="lt2"/>
                </a:solidFill>
              </a:rPr>
              <a:t>communicate </a:t>
            </a:r>
            <a:r>
              <a:rPr lang="en" sz="2200">
                <a:solidFill>
                  <a:schemeClr val="lt2"/>
                </a:solidFill>
              </a:rPr>
              <a:t>more effectively.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" sz="2200">
                <a:solidFill>
                  <a:schemeClr val="lt2"/>
                </a:solidFill>
              </a:rPr>
              <a:t>Visual Studio and Github are your </a:t>
            </a:r>
            <a:r>
              <a:rPr b="1" lang="en" sz="2200">
                <a:solidFill>
                  <a:schemeClr val="lt2"/>
                </a:solidFill>
              </a:rPr>
              <a:t>best friends </a:t>
            </a:r>
            <a:r>
              <a:rPr lang="en" sz="2200">
                <a:solidFill>
                  <a:schemeClr val="lt2"/>
                </a:solidFill>
              </a:rPr>
              <a:t>and </a:t>
            </a:r>
            <a:r>
              <a:rPr b="1" lang="en" sz="2200">
                <a:solidFill>
                  <a:schemeClr val="lt2"/>
                </a:solidFill>
              </a:rPr>
              <a:t>worst enemies</a:t>
            </a:r>
            <a:r>
              <a:rPr lang="en" sz="2200">
                <a:solidFill>
                  <a:schemeClr val="lt2"/>
                </a:solidFill>
              </a:rPr>
              <a:t>.</a:t>
            </a:r>
            <a:endParaRPr baseline="30000"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>
            <p:ph type="title"/>
          </p:nvPr>
        </p:nvSpPr>
        <p:spPr>
          <a:xfrm>
            <a:off x="1540050" y="1307100"/>
            <a:ext cx="606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idx="1" type="body"/>
          </p:nvPr>
        </p:nvSpPr>
        <p:spPr>
          <a:xfrm>
            <a:off x="179700" y="1312850"/>
            <a:ext cx="71202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Anna Vadella - </a:t>
            </a:r>
            <a:r>
              <a:rPr b="1" lang="en" sz="3400">
                <a:solidFill>
                  <a:schemeClr val="lt2"/>
                </a:solidFill>
              </a:rPr>
              <a:t>Scrum Master</a:t>
            </a:r>
            <a:endParaRPr b="1" sz="3400">
              <a:solidFill>
                <a:schemeClr val="lt2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Kwesi Kyei-fordjour - </a:t>
            </a:r>
            <a:r>
              <a:rPr b="1" lang="en" sz="3400">
                <a:solidFill>
                  <a:schemeClr val="lt2"/>
                </a:solidFill>
              </a:rPr>
              <a:t>Backend</a:t>
            </a:r>
            <a:endParaRPr b="1" sz="3400">
              <a:solidFill>
                <a:schemeClr val="lt2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Elijah Heslop - </a:t>
            </a:r>
            <a:r>
              <a:rPr b="1" lang="en" sz="3400">
                <a:solidFill>
                  <a:schemeClr val="lt2"/>
                </a:solidFill>
              </a:rPr>
              <a:t>Backend</a:t>
            </a:r>
            <a:endParaRPr b="1" sz="3400">
              <a:solidFill>
                <a:schemeClr val="lt2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Daniel Field - </a:t>
            </a:r>
            <a:r>
              <a:rPr b="1" lang="en" sz="3400">
                <a:solidFill>
                  <a:schemeClr val="lt2"/>
                </a:solidFill>
              </a:rPr>
              <a:t>Frontend</a:t>
            </a:r>
            <a:endParaRPr b="1" sz="3400">
              <a:solidFill>
                <a:schemeClr val="lt2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Char char="●"/>
            </a:pPr>
            <a:r>
              <a:rPr lang="en" sz="3400">
                <a:solidFill>
                  <a:schemeClr val="lt2"/>
                </a:solidFill>
              </a:rPr>
              <a:t>Garret Blake - </a:t>
            </a:r>
            <a:r>
              <a:rPr b="1" lang="en" sz="3400">
                <a:solidFill>
                  <a:schemeClr val="lt2"/>
                </a:solidFill>
              </a:rPr>
              <a:t>Frontend</a:t>
            </a:r>
            <a:endParaRPr b="1" i="1" sz="4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324" name="Google Shape;324;p30"/>
          <p:cNvSpPr txBox="1"/>
          <p:nvPr>
            <p:ph type="title"/>
          </p:nvPr>
        </p:nvSpPr>
        <p:spPr>
          <a:xfrm>
            <a:off x="27300" y="345725"/>
            <a:ext cx="51975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Introductions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idx="4294967295" type="subTitle"/>
          </p:nvPr>
        </p:nvSpPr>
        <p:spPr>
          <a:xfrm>
            <a:off x="473925" y="1032250"/>
            <a:ext cx="8220000" cy="4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The </a:t>
            </a:r>
            <a:r>
              <a:rPr b="1" lang="en" sz="1800">
                <a:solidFill>
                  <a:schemeClr val="lt2"/>
                </a:solidFill>
              </a:rPr>
              <a:t>IT Help Desk </a:t>
            </a:r>
            <a:r>
              <a:rPr lang="en" sz="1800">
                <a:solidFill>
                  <a:schemeClr val="lt2"/>
                </a:solidFill>
              </a:rPr>
              <a:t>includes a </a:t>
            </a:r>
            <a:r>
              <a:rPr b="1" lang="en" sz="1800">
                <a:solidFill>
                  <a:schemeClr val="lt2"/>
                </a:solidFill>
              </a:rPr>
              <a:t>GUI interface</a:t>
            </a:r>
            <a:r>
              <a:rPr lang="en" sz="1800">
                <a:solidFill>
                  <a:schemeClr val="lt2"/>
                </a:solidFill>
              </a:rPr>
              <a:t> for all user types, with each user having their own special abilities and requirements. It </a:t>
            </a:r>
            <a:r>
              <a:rPr lang="en" sz="1800">
                <a:solidFill>
                  <a:schemeClr val="lt2"/>
                </a:solidFill>
              </a:rPr>
              <a:t>provides communication between users, and it has a complex </a:t>
            </a:r>
            <a:r>
              <a:rPr b="1" lang="en" sz="1800">
                <a:solidFill>
                  <a:schemeClr val="lt2"/>
                </a:solidFill>
              </a:rPr>
              <a:t>backend database.</a:t>
            </a:r>
            <a:endParaRPr b="1"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Admin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</a:pPr>
            <a:r>
              <a:rPr b="1" lang="en" sz="1800">
                <a:solidFill>
                  <a:schemeClr val="lt2"/>
                </a:solidFill>
              </a:rPr>
              <a:t>Register</a:t>
            </a:r>
            <a:r>
              <a:rPr lang="en" sz="1800">
                <a:solidFill>
                  <a:schemeClr val="lt2"/>
                </a:solidFill>
              </a:rPr>
              <a:t> new users and </a:t>
            </a:r>
            <a:r>
              <a:rPr b="1" lang="en" sz="1800">
                <a:solidFill>
                  <a:schemeClr val="lt2"/>
                </a:solidFill>
              </a:rPr>
              <a:t>generate</a:t>
            </a:r>
            <a:r>
              <a:rPr lang="en" sz="1800">
                <a:solidFill>
                  <a:schemeClr val="lt2"/>
                </a:solidFill>
              </a:rPr>
              <a:t> ticket</a:t>
            </a:r>
            <a:r>
              <a:rPr b="1" lang="en" sz="1800">
                <a:solidFill>
                  <a:schemeClr val="lt2"/>
                </a:solidFill>
              </a:rPr>
              <a:t> reports</a:t>
            </a:r>
            <a:endParaRPr b="1"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Project Member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</a:pPr>
            <a:r>
              <a:rPr b="1" lang="en" sz="1800">
                <a:solidFill>
                  <a:schemeClr val="lt2"/>
                </a:solidFill>
              </a:rPr>
              <a:t>Raise</a:t>
            </a:r>
            <a:r>
              <a:rPr lang="en" sz="1800">
                <a:solidFill>
                  <a:schemeClr val="lt2"/>
                </a:solidFill>
              </a:rPr>
              <a:t> tickets, </a:t>
            </a:r>
            <a:r>
              <a:rPr b="1" lang="en" sz="1800">
                <a:solidFill>
                  <a:schemeClr val="lt2"/>
                </a:solidFill>
              </a:rPr>
              <a:t>reopen</a:t>
            </a:r>
            <a:r>
              <a:rPr lang="en" sz="1800">
                <a:solidFill>
                  <a:schemeClr val="lt2"/>
                </a:solidFill>
              </a:rPr>
              <a:t> tickets, and </a:t>
            </a:r>
            <a:r>
              <a:rPr b="1" lang="en" sz="1800">
                <a:solidFill>
                  <a:schemeClr val="lt2"/>
                </a:solidFill>
              </a:rPr>
              <a:t>view</a:t>
            </a:r>
            <a:r>
              <a:rPr lang="en" sz="1800">
                <a:solidFill>
                  <a:schemeClr val="lt2"/>
                </a:solidFill>
              </a:rPr>
              <a:t> problem list </a:t>
            </a:r>
            <a:r>
              <a:rPr b="1" lang="en" sz="1800">
                <a:solidFill>
                  <a:schemeClr val="lt2"/>
                </a:solidFill>
              </a:rPr>
              <a:t>PDFs</a:t>
            </a:r>
            <a:endParaRPr b="1"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IT Support Team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</a:pPr>
            <a:r>
              <a:rPr b="1" lang="en" sz="1800">
                <a:solidFill>
                  <a:schemeClr val="lt2"/>
                </a:solidFill>
              </a:rPr>
              <a:t>Solve </a:t>
            </a:r>
            <a:r>
              <a:rPr lang="en" sz="1800">
                <a:solidFill>
                  <a:schemeClr val="lt2"/>
                </a:solidFill>
              </a:rPr>
              <a:t>tickets and </a:t>
            </a:r>
            <a:r>
              <a:rPr b="1" lang="en" sz="1800">
                <a:solidFill>
                  <a:schemeClr val="lt2"/>
                </a:solidFill>
              </a:rPr>
              <a:t>share</a:t>
            </a:r>
            <a:r>
              <a:rPr lang="en" sz="1800">
                <a:solidFill>
                  <a:schemeClr val="lt2"/>
                </a:solidFill>
              </a:rPr>
              <a:t> tickets between other IT members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Report Manager</a:t>
            </a:r>
            <a:endParaRPr b="1"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</a:pPr>
            <a:r>
              <a:rPr b="1" lang="en" sz="1800">
                <a:solidFill>
                  <a:schemeClr val="lt2"/>
                </a:solidFill>
              </a:rPr>
              <a:t>Monitor all</a:t>
            </a:r>
            <a:r>
              <a:rPr lang="en" sz="1800">
                <a:solidFill>
                  <a:schemeClr val="lt2"/>
                </a:solidFill>
              </a:rPr>
              <a:t> tickets and </a:t>
            </a:r>
            <a:r>
              <a:rPr b="1" lang="en" sz="1800">
                <a:solidFill>
                  <a:schemeClr val="lt2"/>
                </a:solidFill>
              </a:rPr>
              <a:t>assign</a:t>
            </a:r>
            <a:r>
              <a:rPr lang="en" sz="1800">
                <a:solidFill>
                  <a:schemeClr val="lt2"/>
                </a:solidFill>
              </a:rPr>
              <a:t> unsolved and </a:t>
            </a:r>
            <a:r>
              <a:rPr lang="en" sz="1800">
                <a:solidFill>
                  <a:schemeClr val="lt2"/>
                </a:solidFill>
              </a:rPr>
              <a:t>reopened</a:t>
            </a:r>
            <a:r>
              <a:rPr lang="en" sz="1800">
                <a:solidFill>
                  <a:schemeClr val="lt2"/>
                </a:solidFill>
              </a:rPr>
              <a:t> tickets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330" name="Google Shape;330;p31"/>
          <p:cNvSpPr txBox="1"/>
          <p:nvPr>
            <p:ph type="title"/>
          </p:nvPr>
        </p:nvSpPr>
        <p:spPr>
          <a:xfrm>
            <a:off x="397800" y="140225"/>
            <a:ext cx="822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 Outline 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idx="20" type="subTitle"/>
          </p:nvPr>
        </p:nvSpPr>
        <p:spPr>
          <a:xfrm>
            <a:off x="870600" y="1108100"/>
            <a:ext cx="7560300" cy="38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b="1" lang="en" sz="1800">
                <a:solidFill>
                  <a:srgbClr val="191919"/>
                </a:solidFill>
              </a:rPr>
              <a:t>Sprint #0:</a:t>
            </a:r>
            <a:r>
              <a:rPr lang="en" sz="1800">
                <a:solidFill>
                  <a:schemeClr val="lt2"/>
                </a:solidFill>
              </a:rPr>
              <a:t> Created general </a:t>
            </a:r>
            <a:r>
              <a:rPr b="1" lang="en" sz="1800">
                <a:solidFill>
                  <a:schemeClr val="lt2"/>
                </a:solidFill>
              </a:rPr>
              <a:t>user stories</a:t>
            </a:r>
            <a:r>
              <a:rPr lang="en" sz="1800">
                <a:solidFill>
                  <a:schemeClr val="lt2"/>
                </a:solidFill>
              </a:rPr>
              <a:t>, rough GUI design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rgbClr val="191919"/>
                </a:solidFill>
              </a:rPr>
              <a:t>Sprint #1:</a:t>
            </a:r>
            <a:r>
              <a:rPr lang="en" sz="1800">
                <a:solidFill>
                  <a:schemeClr val="lt2"/>
                </a:solidFill>
              </a:rPr>
              <a:t> E</a:t>
            </a:r>
            <a:r>
              <a:rPr lang="en" sz="1800">
                <a:solidFill>
                  <a:schemeClr val="lt2"/>
                </a:solidFill>
              </a:rPr>
              <a:t>stablished</a:t>
            </a:r>
            <a:r>
              <a:rPr lang="en" sz="1800">
                <a:solidFill>
                  <a:schemeClr val="lt2"/>
                </a:solidFill>
              </a:rPr>
              <a:t> a clear means of </a:t>
            </a:r>
            <a:r>
              <a:rPr b="1" lang="en" sz="1800">
                <a:solidFill>
                  <a:schemeClr val="lt2"/>
                </a:solidFill>
              </a:rPr>
              <a:t>communication</a:t>
            </a:r>
            <a:r>
              <a:rPr lang="en" sz="1800">
                <a:solidFill>
                  <a:schemeClr val="lt2"/>
                </a:solidFill>
              </a:rPr>
              <a:t>, created </a:t>
            </a:r>
            <a:r>
              <a:rPr b="1" lang="en" sz="1800">
                <a:solidFill>
                  <a:schemeClr val="lt2"/>
                </a:solidFill>
              </a:rPr>
              <a:t>team logo</a:t>
            </a:r>
            <a:r>
              <a:rPr lang="en" sz="1800">
                <a:solidFill>
                  <a:schemeClr val="lt2"/>
                </a:solidFill>
              </a:rPr>
              <a:t>, created </a:t>
            </a:r>
            <a:r>
              <a:rPr b="1" lang="en" sz="1800">
                <a:solidFill>
                  <a:schemeClr val="lt2"/>
                </a:solidFill>
              </a:rPr>
              <a:t>ER diagram</a:t>
            </a:r>
            <a:r>
              <a:rPr lang="en" sz="1800">
                <a:solidFill>
                  <a:schemeClr val="lt2"/>
                </a:solidFill>
              </a:rPr>
              <a:t>, created </a:t>
            </a:r>
            <a:r>
              <a:rPr b="1" lang="en" sz="1800">
                <a:solidFill>
                  <a:schemeClr val="lt2"/>
                </a:solidFill>
              </a:rPr>
              <a:t>first GUI demo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rgbClr val="191919"/>
                </a:solidFill>
              </a:rPr>
              <a:t>Sprint #2:</a:t>
            </a:r>
            <a:r>
              <a:rPr lang="en" sz="1800">
                <a:solidFill>
                  <a:schemeClr val="lt2"/>
                </a:solidFill>
              </a:rPr>
              <a:t> Finished login form with </a:t>
            </a:r>
            <a:r>
              <a:rPr b="1" lang="en" sz="1800">
                <a:solidFill>
                  <a:schemeClr val="lt2"/>
                </a:solidFill>
              </a:rPr>
              <a:t>login functionality</a:t>
            </a:r>
            <a:r>
              <a:rPr lang="en" sz="1800">
                <a:solidFill>
                  <a:schemeClr val="lt2"/>
                </a:solidFill>
              </a:rPr>
              <a:t> and </a:t>
            </a:r>
            <a:r>
              <a:rPr b="1" lang="en" sz="1800">
                <a:solidFill>
                  <a:schemeClr val="lt2"/>
                </a:solidFill>
              </a:rPr>
              <a:t>registration functionality</a:t>
            </a:r>
            <a:endParaRPr b="1"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rgbClr val="191919"/>
                </a:solidFill>
              </a:rPr>
              <a:t>Sprint #3: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b="1" lang="en" sz="1800">
                <a:solidFill>
                  <a:schemeClr val="lt2"/>
                </a:solidFill>
              </a:rPr>
              <a:t>User validation</a:t>
            </a:r>
            <a:r>
              <a:rPr lang="en" sz="1800">
                <a:solidFill>
                  <a:schemeClr val="lt2"/>
                </a:solidFill>
              </a:rPr>
              <a:t> and </a:t>
            </a:r>
            <a:r>
              <a:rPr b="1" lang="en" sz="1800">
                <a:solidFill>
                  <a:schemeClr val="lt2"/>
                </a:solidFill>
              </a:rPr>
              <a:t>user sessions</a:t>
            </a:r>
            <a:r>
              <a:rPr lang="en" sz="1800">
                <a:solidFill>
                  <a:schemeClr val="lt2"/>
                </a:solidFill>
              </a:rPr>
              <a:t>, created database tables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rgbClr val="191919"/>
                </a:solidFill>
              </a:rPr>
              <a:t>Sprint #4:</a:t>
            </a:r>
            <a:r>
              <a:rPr lang="en" sz="1800">
                <a:solidFill>
                  <a:schemeClr val="lt2"/>
                </a:solidFill>
              </a:rPr>
              <a:t> Implementation of </a:t>
            </a:r>
            <a:r>
              <a:rPr b="1" lang="en" sz="1800">
                <a:solidFill>
                  <a:schemeClr val="lt2"/>
                </a:solidFill>
              </a:rPr>
              <a:t>emails</a:t>
            </a:r>
            <a:r>
              <a:rPr lang="en" sz="1800">
                <a:solidFill>
                  <a:schemeClr val="lt2"/>
                </a:solidFill>
              </a:rPr>
              <a:t>, </a:t>
            </a:r>
            <a:r>
              <a:rPr b="1" lang="en" sz="1800">
                <a:solidFill>
                  <a:schemeClr val="lt2"/>
                </a:solidFill>
              </a:rPr>
              <a:t>completed GUI</a:t>
            </a:r>
            <a:r>
              <a:rPr lang="en" sz="1800">
                <a:solidFill>
                  <a:schemeClr val="lt2"/>
                </a:solidFill>
              </a:rPr>
              <a:t> design, implementation of </a:t>
            </a:r>
            <a:r>
              <a:rPr b="1" lang="en" sz="1800">
                <a:solidFill>
                  <a:schemeClr val="lt2"/>
                </a:solidFill>
              </a:rPr>
              <a:t>shared + assign + solved tickets</a:t>
            </a:r>
            <a:r>
              <a:rPr lang="en" sz="1800">
                <a:solidFill>
                  <a:schemeClr val="lt2"/>
                </a:solidFill>
              </a:rPr>
              <a:t> </a:t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 sz="1800">
                <a:solidFill>
                  <a:srgbClr val="191919"/>
                </a:solidFill>
              </a:rPr>
              <a:t>Sprint #5:</a:t>
            </a:r>
            <a:r>
              <a:rPr lang="en" sz="1800">
                <a:solidFill>
                  <a:schemeClr val="lt2"/>
                </a:solidFill>
              </a:rPr>
              <a:t> Implementation of </a:t>
            </a:r>
            <a:r>
              <a:rPr b="1" lang="en" sz="1800">
                <a:solidFill>
                  <a:schemeClr val="lt2"/>
                </a:solidFill>
              </a:rPr>
              <a:t>reopen ticket</a:t>
            </a:r>
            <a:r>
              <a:rPr lang="en" sz="1800">
                <a:solidFill>
                  <a:schemeClr val="lt2"/>
                </a:solidFill>
              </a:rPr>
              <a:t> functionalities, </a:t>
            </a:r>
            <a:r>
              <a:rPr lang="en" sz="1800">
                <a:solidFill>
                  <a:schemeClr val="lt2"/>
                </a:solidFill>
              </a:rPr>
              <a:t>implementation of</a:t>
            </a:r>
            <a:r>
              <a:rPr lang="en" sz="1800">
                <a:solidFill>
                  <a:schemeClr val="lt2"/>
                </a:solidFill>
              </a:rPr>
              <a:t> </a:t>
            </a:r>
            <a:r>
              <a:rPr b="1" lang="en" sz="1800">
                <a:solidFill>
                  <a:schemeClr val="lt2"/>
                </a:solidFill>
              </a:rPr>
              <a:t>forgot</a:t>
            </a:r>
            <a:r>
              <a:rPr b="1" lang="en" sz="1800">
                <a:solidFill>
                  <a:schemeClr val="lt2"/>
                </a:solidFill>
              </a:rPr>
              <a:t> password</a:t>
            </a:r>
            <a:r>
              <a:rPr lang="en" sz="1800">
                <a:solidFill>
                  <a:schemeClr val="lt2"/>
                </a:solidFill>
              </a:rPr>
              <a:t>, </a:t>
            </a:r>
            <a:r>
              <a:rPr b="1" lang="en" sz="1800">
                <a:solidFill>
                  <a:schemeClr val="lt2"/>
                </a:solidFill>
              </a:rPr>
              <a:t>automated report generation</a:t>
            </a:r>
            <a:r>
              <a:rPr lang="en" sz="1800">
                <a:solidFill>
                  <a:schemeClr val="lt2"/>
                </a:solidFill>
              </a:rPr>
              <a:t> process, implemented </a:t>
            </a:r>
            <a:r>
              <a:rPr b="1" lang="en" sz="1800">
                <a:solidFill>
                  <a:schemeClr val="lt2"/>
                </a:solidFill>
              </a:rPr>
              <a:t>PDFs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336" name="Google Shape;336;p32"/>
          <p:cNvSpPr txBox="1"/>
          <p:nvPr>
            <p:ph idx="21" type="title"/>
          </p:nvPr>
        </p:nvSpPr>
        <p:spPr>
          <a:xfrm>
            <a:off x="534100" y="368825"/>
            <a:ext cx="81240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Overview of Each Sprint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idx="4" type="title"/>
          </p:nvPr>
        </p:nvSpPr>
        <p:spPr>
          <a:xfrm>
            <a:off x="6438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ER Diagram Rough Outline</a:t>
            </a:r>
            <a:endParaRPr sz="3800"/>
          </a:p>
        </p:txBody>
      </p:sp>
      <p:pic>
        <p:nvPicPr>
          <p:cNvPr id="342" name="Google Shape;3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077900"/>
            <a:ext cx="77040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idx="21" type="title"/>
          </p:nvPr>
        </p:nvSpPr>
        <p:spPr>
          <a:xfrm>
            <a:off x="3029850" y="-76200"/>
            <a:ext cx="619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Key Functionalities of Login</a:t>
            </a:r>
            <a:endParaRPr sz="2900"/>
          </a:p>
        </p:txBody>
      </p:sp>
      <p:pic>
        <p:nvPicPr>
          <p:cNvPr id="348" name="Google Shape;348;p34"/>
          <p:cNvPicPr preferRelativeResize="0"/>
          <p:nvPr/>
        </p:nvPicPr>
        <p:blipFill rotWithShape="1">
          <a:blip r:embed="rId3">
            <a:alphaModFix/>
          </a:blip>
          <a:srcRect b="16936" l="1156" r="0" t="0"/>
          <a:stretch/>
        </p:blipFill>
        <p:spPr>
          <a:xfrm>
            <a:off x="706263" y="621600"/>
            <a:ext cx="3850149" cy="23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654" y="593814"/>
            <a:ext cx="3697776" cy="264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4"/>
          <p:cNvPicPr preferRelativeResize="0"/>
          <p:nvPr/>
        </p:nvPicPr>
        <p:blipFill rotWithShape="1">
          <a:blip r:embed="rId5">
            <a:alphaModFix/>
          </a:blip>
          <a:srcRect b="13389" l="0" r="1468" t="0"/>
          <a:stretch/>
        </p:blipFill>
        <p:spPr>
          <a:xfrm>
            <a:off x="2483625" y="2715950"/>
            <a:ext cx="3697776" cy="23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type="title"/>
          </p:nvPr>
        </p:nvSpPr>
        <p:spPr>
          <a:xfrm>
            <a:off x="720000" y="64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Login </a:t>
            </a:r>
            <a:r>
              <a:rPr lang="en" sz="4000"/>
              <a:t>Email Types</a:t>
            </a:r>
            <a:endParaRPr sz="4000"/>
          </a:p>
        </p:txBody>
      </p:sp>
      <p:pic>
        <p:nvPicPr>
          <p:cNvPr id="356" name="Google Shape;356;p35"/>
          <p:cNvPicPr preferRelativeResize="0"/>
          <p:nvPr/>
        </p:nvPicPr>
        <p:blipFill rotWithShape="1">
          <a:blip r:embed="rId3">
            <a:alphaModFix/>
          </a:blip>
          <a:srcRect b="0" l="5331" r="10972" t="0"/>
          <a:stretch/>
        </p:blipFill>
        <p:spPr>
          <a:xfrm>
            <a:off x="4381138" y="2724150"/>
            <a:ext cx="4005825" cy="16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5"/>
          <p:cNvPicPr preferRelativeResize="0"/>
          <p:nvPr/>
        </p:nvPicPr>
        <p:blipFill rotWithShape="1">
          <a:blip r:embed="rId4">
            <a:alphaModFix/>
          </a:blip>
          <a:srcRect b="0" l="8130" r="13535" t="0"/>
          <a:stretch/>
        </p:blipFill>
        <p:spPr>
          <a:xfrm>
            <a:off x="442275" y="1092425"/>
            <a:ext cx="3938875" cy="15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1150" y="1159575"/>
            <a:ext cx="4232351" cy="16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 rotWithShape="1">
          <a:blip r:embed="rId6">
            <a:alphaModFix/>
          </a:blip>
          <a:srcRect b="0" l="0" r="13956" t="0"/>
          <a:stretch/>
        </p:blipFill>
        <p:spPr>
          <a:xfrm>
            <a:off x="510550" y="2706838"/>
            <a:ext cx="3938876" cy="163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21" type="title"/>
          </p:nvPr>
        </p:nvSpPr>
        <p:spPr>
          <a:xfrm>
            <a:off x="7962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Key Functionalities of Admin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36" title="Red Agents Final Demo - Admi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013" y="941525"/>
            <a:ext cx="7335975" cy="41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idx="21" type="title"/>
          </p:nvPr>
        </p:nvSpPr>
        <p:spPr>
          <a:xfrm>
            <a:off x="8724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Functionalities of Project Member</a:t>
            </a:r>
            <a:endParaRPr/>
          </a:p>
        </p:txBody>
      </p:sp>
      <p:pic>
        <p:nvPicPr>
          <p:cNvPr id="371" name="Google Shape;371;p37" title="Red Agents Final Demo - Project Memb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825" y="945025"/>
            <a:ext cx="7704000" cy="40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bstetric Hemorrhage by Slidesgo">
  <a:themeElements>
    <a:clrScheme name="Simple Light">
      <a:dk1>
        <a:srgbClr val="CF1521"/>
      </a:dk1>
      <a:lt1>
        <a:srgbClr val="FFFFFF"/>
      </a:lt1>
      <a:dk2>
        <a:srgbClr val="220204"/>
      </a:dk2>
      <a:lt2>
        <a:srgbClr val="CB3841"/>
      </a:lt2>
      <a:accent1>
        <a:srgbClr val="8D0120"/>
      </a:accent1>
      <a:accent2>
        <a:srgbClr val="F59772"/>
      </a:accent2>
      <a:accent3>
        <a:srgbClr val="FFC17E"/>
      </a:accent3>
      <a:accent4>
        <a:srgbClr val="FFFFFF"/>
      </a:accent4>
      <a:accent5>
        <a:srgbClr val="FFFFFF"/>
      </a:accent5>
      <a:accent6>
        <a:srgbClr val="FFFFFF"/>
      </a:accent6>
      <a:hlink>
        <a:srgbClr val="2202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